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2" r:id="rId1"/>
  </p:sldMasterIdLst>
  <p:sldIdLst>
    <p:sldId id="256" r:id="rId2"/>
    <p:sldId id="282" r:id="rId3"/>
    <p:sldId id="257" r:id="rId4"/>
    <p:sldId id="258" r:id="rId5"/>
    <p:sldId id="259" r:id="rId6"/>
    <p:sldId id="260" r:id="rId7"/>
    <p:sldId id="277" r:id="rId8"/>
    <p:sldId id="266" r:id="rId9"/>
    <p:sldId id="267" r:id="rId10"/>
    <p:sldId id="268" r:id="rId11"/>
    <p:sldId id="270" r:id="rId12"/>
    <p:sldId id="275" r:id="rId13"/>
    <p:sldId id="276" r:id="rId14"/>
    <p:sldId id="265" r:id="rId15"/>
    <p:sldId id="271" r:id="rId16"/>
    <p:sldId id="272" r:id="rId17"/>
    <p:sldId id="273" r:id="rId18"/>
    <p:sldId id="261" r:id="rId19"/>
    <p:sldId id="262" r:id="rId20"/>
    <p:sldId id="263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7"/>
    <p:restoredTop sz="94662"/>
  </p:normalViewPr>
  <p:slideViewPr>
    <p:cSldViewPr snapToGrid="0" snapToObjects="1">
      <p:cViewPr varScale="1">
        <p:scale>
          <a:sx n="109" d="100"/>
          <a:sy n="109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76D41E-2FC5-4808-861C-584162855B2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6947B5-CD12-4999-A915-0F2951194874}">
      <dgm:prSet/>
      <dgm:spPr/>
      <dgm:t>
        <a:bodyPr/>
        <a:lstStyle/>
        <a:p>
          <a:r>
            <a:rPr lang="es-ES_tradnl" b="1" dirty="0">
              <a:solidFill>
                <a:srgbClr val="FFFF00"/>
              </a:solidFill>
            </a:rPr>
            <a:t>Profesor</a:t>
          </a:r>
          <a:r>
            <a:rPr lang="es-ES_tradnl" dirty="0"/>
            <a:t>: Julio </a:t>
          </a:r>
          <a:r>
            <a:rPr lang="es-ES_tradnl" dirty="0" err="1"/>
            <a:t>Waissman</a:t>
          </a:r>
          <a:r>
            <a:rPr lang="es-ES_tradnl" dirty="0"/>
            <a:t> Vilanova (cubículo 1)</a:t>
          </a:r>
          <a:endParaRPr lang="en-US" dirty="0"/>
        </a:p>
      </dgm:t>
    </dgm:pt>
    <dgm:pt modelId="{0875D7FB-7646-47D9-8075-990D4D317D13}" type="parTrans" cxnId="{336D9DBC-53B0-4271-A703-0885419A55BB}">
      <dgm:prSet/>
      <dgm:spPr/>
      <dgm:t>
        <a:bodyPr/>
        <a:lstStyle/>
        <a:p>
          <a:endParaRPr lang="en-US"/>
        </a:p>
      </dgm:t>
    </dgm:pt>
    <dgm:pt modelId="{11C0BF5A-AF05-46F2-80F5-3A5D4D8495B0}" type="sibTrans" cxnId="{336D9DBC-53B0-4271-A703-0885419A55BB}">
      <dgm:prSet/>
      <dgm:spPr/>
      <dgm:t>
        <a:bodyPr/>
        <a:lstStyle/>
        <a:p>
          <a:endParaRPr lang="en-US"/>
        </a:p>
      </dgm:t>
    </dgm:pt>
    <dgm:pt modelId="{E93D9840-B798-4E99-83B3-D6E73E8B8CBB}">
      <dgm:prSet/>
      <dgm:spPr/>
      <dgm:t>
        <a:bodyPr/>
        <a:lstStyle/>
        <a:p>
          <a:r>
            <a:rPr lang="es-ES_tradnl" b="1" dirty="0">
              <a:solidFill>
                <a:srgbClr val="FFFF00"/>
              </a:solidFill>
            </a:rPr>
            <a:t>Horario</a:t>
          </a:r>
          <a:r>
            <a:rPr lang="es-ES_tradnl" dirty="0"/>
            <a:t>: martes y jueves de 8 a 10 a.m., miércoles de 9 a 10 a.m.</a:t>
          </a:r>
          <a:endParaRPr lang="en-US" dirty="0"/>
        </a:p>
      </dgm:t>
    </dgm:pt>
    <dgm:pt modelId="{07BEC760-6C82-4BAB-A69D-09AB37DA093B}" type="parTrans" cxnId="{D2D72E9A-7C0E-4E30-87D8-CC869313FB5B}">
      <dgm:prSet/>
      <dgm:spPr/>
      <dgm:t>
        <a:bodyPr/>
        <a:lstStyle/>
        <a:p>
          <a:endParaRPr lang="en-US"/>
        </a:p>
      </dgm:t>
    </dgm:pt>
    <dgm:pt modelId="{9805BFB3-BE05-4E76-9935-B19FC4B95F72}" type="sibTrans" cxnId="{D2D72E9A-7C0E-4E30-87D8-CC869313FB5B}">
      <dgm:prSet/>
      <dgm:spPr/>
      <dgm:t>
        <a:bodyPr/>
        <a:lstStyle/>
        <a:p>
          <a:endParaRPr lang="en-US"/>
        </a:p>
      </dgm:t>
    </dgm:pt>
    <dgm:pt modelId="{E198BE51-B641-4799-88D2-8CEF7E4F020E}">
      <dgm:prSet/>
      <dgm:spPr/>
      <dgm:t>
        <a:bodyPr/>
        <a:lstStyle/>
        <a:p>
          <a:r>
            <a:rPr lang="es-ES_tradnl" b="1" dirty="0">
              <a:solidFill>
                <a:srgbClr val="FFFF00"/>
              </a:solidFill>
            </a:rPr>
            <a:t>Lugar</a:t>
          </a:r>
          <a:r>
            <a:rPr lang="es-ES_tradnl" dirty="0"/>
            <a:t>: Aula 102, edificio 3K4</a:t>
          </a:r>
          <a:endParaRPr lang="en-US" dirty="0"/>
        </a:p>
      </dgm:t>
    </dgm:pt>
    <dgm:pt modelId="{21E3D1F8-2111-431F-AE09-83D9506640C4}" type="parTrans" cxnId="{ACD1C689-FB18-45AA-8BB3-B1192952275B}">
      <dgm:prSet/>
      <dgm:spPr/>
      <dgm:t>
        <a:bodyPr/>
        <a:lstStyle/>
        <a:p>
          <a:endParaRPr lang="en-US"/>
        </a:p>
      </dgm:t>
    </dgm:pt>
    <dgm:pt modelId="{8DCADD24-87AA-4E8F-AE77-8EF0B4744245}" type="sibTrans" cxnId="{ACD1C689-FB18-45AA-8BB3-B1192952275B}">
      <dgm:prSet/>
      <dgm:spPr/>
      <dgm:t>
        <a:bodyPr/>
        <a:lstStyle/>
        <a:p>
          <a:endParaRPr lang="en-US"/>
        </a:p>
      </dgm:t>
    </dgm:pt>
    <dgm:pt modelId="{E03FE24B-7479-4ED7-AD0C-4151F6EA424B}">
      <dgm:prSet/>
      <dgm:spPr/>
      <dgm:t>
        <a:bodyPr/>
        <a:lstStyle/>
        <a:p>
          <a:r>
            <a:rPr lang="es-ES_tradnl" dirty="0">
              <a:solidFill>
                <a:srgbClr val="FFFF00"/>
              </a:solidFill>
            </a:rPr>
            <a:t>Material del curso</a:t>
          </a:r>
          <a:r>
            <a:rPr lang="es-ES_tradnl" dirty="0"/>
            <a:t>: ml-</a:t>
          </a:r>
          <a:r>
            <a:rPr lang="es-ES_tradnl" dirty="0" err="1"/>
            <a:t>unison.github.io</a:t>
          </a:r>
          <a:endParaRPr lang="en-US" dirty="0"/>
        </a:p>
      </dgm:t>
    </dgm:pt>
    <dgm:pt modelId="{C59C9C1A-FAC8-412A-914C-ABE2B1F21B72}" type="parTrans" cxnId="{19963C7F-80B4-4863-AA33-0D7E59A11A62}">
      <dgm:prSet/>
      <dgm:spPr/>
      <dgm:t>
        <a:bodyPr/>
        <a:lstStyle/>
        <a:p>
          <a:endParaRPr lang="en-US"/>
        </a:p>
      </dgm:t>
    </dgm:pt>
    <dgm:pt modelId="{CE9711CD-2260-4D74-A3A2-C7D8B4E10CAF}" type="sibTrans" cxnId="{19963C7F-80B4-4863-AA33-0D7E59A11A62}">
      <dgm:prSet/>
      <dgm:spPr/>
      <dgm:t>
        <a:bodyPr/>
        <a:lstStyle/>
        <a:p>
          <a:endParaRPr lang="en-US"/>
        </a:p>
      </dgm:t>
    </dgm:pt>
    <dgm:pt modelId="{085BCE5B-EACC-4523-98C3-90C1EB38D888}">
      <dgm:prSet/>
      <dgm:spPr/>
      <dgm:t>
        <a:bodyPr/>
        <a:lstStyle/>
        <a:p>
          <a:r>
            <a:rPr lang="es-ES_tradnl" dirty="0">
              <a:solidFill>
                <a:srgbClr val="FFFF00"/>
              </a:solidFill>
            </a:rPr>
            <a:t>Tareas y avisos</a:t>
          </a:r>
          <a:r>
            <a:rPr lang="es-ES_tradnl" dirty="0"/>
            <a:t>: </a:t>
          </a:r>
          <a:r>
            <a:rPr lang="es-ES_tradnl" dirty="0" err="1"/>
            <a:t>Teams</a:t>
          </a:r>
          <a:r>
            <a:rPr lang="es-ES_tradnl" dirty="0"/>
            <a:t> Unison (grupo dedicado)</a:t>
          </a:r>
          <a:endParaRPr lang="en-US" dirty="0"/>
        </a:p>
      </dgm:t>
    </dgm:pt>
    <dgm:pt modelId="{B6A644F5-312E-43E0-BC0E-E7F27271016B}" type="parTrans" cxnId="{EE59B7B0-50FC-4B59-90BC-B970A4A0F871}">
      <dgm:prSet/>
      <dgm:spPr/>
      <dgm:t>
        <a:bodyPr/>
        <a:lstStyle/>
        <a:p>
          <a:endParaRPr lang="en-US"/>
        </a:p>
      </dgm:t>
    </dgm:pt>
    <dgm:pt modelId="{69DCB1B3-18FF-4323-A2DA-448A5ADB6EF2}" type="sibTrans" cxnId="{EE59B7B0-50FC-4B59-90BC-B970A4A0F871}">
      <dgm:prSet/>
      <dgm:spPr/>
      <dgm:t>
        <a:bodyPr/>
        <a:lstStyle/>
        <a:p>
          <a:endParaRPr lang="en-US"/>
        </a:p>
      </dgm:t>
    </dgm:pt>
    <dgm:pt modelId="{89C90286-6654-C141-93C7-832C246914C9}" type="pres">
      <dgm:prSet presAssocID="{2676D41E-2FC5-4808-861C-584162855B23}" presName="linear" presStyleCnt="0">
        <dgm:presLayoutVars>
          <dgm:animLvl val="lvl"/>
          <dgm:resizeHandles val="exact"/>
        </dgm:presLayoutVars>
      </dgm:prSet>
      <dgm:spPr/>
    </dgm:pt>
    <dgm:pt modelId="{EBDD0B11-0CD6-CA44-9347-D04F6A59E859}" type="pres">
      <dgm:prSet presAssocID="{ED6947B5-CD12-4999-A915-0F295119487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621AC00-2A71-0A45-B9A8-D11AF450B09A}" type="pres">
      <dgm:prSet presAssocID="{11C0BF5A-AF05-46F2-80F5-3A5D4D8495B0}" presName="spacer" presStyleCnt="0"/>
      <dgm:spPr/>
    </dgm:pt>
    <dgm:pt modelId="{AA6B0078-A56F-384C-B3F1-A7B72A34C2E1}" type="pres">
      <dgm:prSet presAssocID="{E93D9840-B798-4E99-83B3-D6E73E8B8CB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7769485-0855-454B-A526-9C8984785D40}" type="pres">
      <dgm:prSet presAssocID="{9805BFB3-BE05-4E76-9935-B19FC4B95F72}" presName="spacer" presStyleCnt="0"/>
      <dgm:spPr/>
    </dgm:pt>
    <dgm:pt modelId="{5FD49EEB-1F88-D946-BB39-3EA39AE2FCC3}" type="pres">
      <dgm:prSet presAssocID="{E198BE51-B641-4799-88D2-8CEF7E4F020E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E8FBF45-D2BC-1B48-AB41-B21F1B4E9493}" type="pres">
      <dgm:prSet presAssocID="{8DCADD24-87AA-4E8F-AE77-8EF0B4744245}" presName="spacer" presStyleCnt="0"/>
      <dgm:spPr/>
    </dgm:pt>
    <dgm:pt modelId="{B9310C5D-91CD-1C4D-AA50-8BCC170C60BB}" type="pres">
      <dgm:prSet presAssocID="{E03FE24B-7479-4ED7-AD0C-4151F6EA424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FA8062E-4162-084E-8B00-0808B2254BEC}" type="pres">
      <dgm:prSet presAssocID="{CE9711CD-2260-4D74-A3A2-C7D8B4E10CAF}" presName="spacer" presStyleCnt="0"/>
      <dgm:spPr/>
    </dgm:pt>
    <dgm:pt modelId="{2790BD2F-0141-6646-97DB-BEDA793F9307}" type="pres">
      <dgm:prSet presAssocID="{085BCE5B-EACC-4523-98C3-90C1EB38D88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BCCC22C-D8B6-5D4D-B175-53FB7F8DA6CA}" type="presOf" srcId="{ED6947B5-CD12-4999-A915-0F2951194874}" destId="{EBDD0B11-0CD6-CA44-9347-D04F6A59E859}" srcOrd="0" destOrd="0" presId="urn:microsoft.com/office/officeart/2005/8/layout/vList2"/>
    <dgm:cxn modelId="{19963C7F-80B4-4863-AA33-0D7E59A11A62}" srcId="{2676D41E-2FC5-4808-861C-584162855B23}" destId="{E03FE24B-7479-4ED7-AD0C-4151F6EA424B}" srcOrd="3" destOrd="0" parTransId="{C59C9C1A-FAC8-412A-914C-ABE2B1F21B72}" sibTransId="{CE9711CD-2260-4D74-A3A2-C7D8B4E10CAF}"/>
    <dgm:cxn modelId="{ACD1C689-FB18-45AA-8BB3-B1192952275B}" srcId="{2676D41E-2FC5-4808-861C-584162855B23}" destId="{E198BE51-B641-4799-88D2-8CEF7E4F020E}" srcOrd="2" destOrd="0" parTransId="{21E3D1F8-2111-431F-AE09-83D9506640C4}" sibTransId="{8DCADD24-87AA-4E8F-AE77-8EF0B4744245}"/>
    <dgm:cxn modelId="{50FB038D-EAA8-3144-A1A3-C6F86D986BA8}" type="presOf" srcId="{2676D41E-2FC5-4808-861C-584162855B23}" destId="{89C90286-6654-C141-93C7-832C246914C9}" srcOrd="0" destOrd="0" presId="urn:microsoft.com/office/officeart/2005/8/layout/vList2"/>
    <dgm:cxn modelId="{D2D72E9A-7C0E-4E30-87D8-CC869313FB5B}" srcId="{2676D41E-2FC5-4808-861C-584162855B23}" destId="{E93D9840-B798-4E99-83B3-D6E73E8B8CBB}" srcOrd="1" destOrd="0" parTransId="{07BEC760-6C82-4BAB-A69D-09AB37DA093B}" sibTransId="{9805BFB3-BE05-4E76-9935-B19FC4B95F72}"/>
    <dgm:cxn modelId="{EE59B7B0-50FC-4B59-90BC-B970A4A0F871}" srcId="{2676D41E-2FC5-4808-861C-584162855B23}" destId="{085BCE5B-EACC-4523-98C3-90C1EB38D888}" srcOrd="4" destOrd="0" parTransId="{B6A644F5-312E-43E0-BC0E-E7F27271016B}" sibTransId="{69DCB1B3-18FF-4323-A2DA-448A5ADB6EF2}"/>
    <dgm:cxn modelId="{5D20BCB7-62C7-EA49-8340-938C788EB785}" type="presOf" srcId="{E93D9840-B798-4E99-83B3-D6E73E8B8CBB}" destId="{AA6B0078-A56F-384C-B3F1-A7B72A34C2E1}" srcOrd="0" destOrd="0" presId="urn:microsoft.com/office/officeart/2005/8/layout/vList2"/>
    <dgm:cxn modelId="{336D9DBC-53B0-4271-A703-0885419A55BB}" srcId="{2676D41E-2FC5-4808-861C-584162855B23}" destId="{ED6947B5-CD12-4999-A915-0F2951194874}" srcOrd="0" destOrd="0" parTransId="{0875D7FB-7646-47D9-8075-990D4D317D13}" sibTransId="{11C0BF5A-AF05-46F2-80F5-3A5D4D8495B0}"/>
    <dgm:cxn modelId="{622BFDC2-5AE7-3347-BA7B-A26D7C110CF9}" type="presOf" srcId="{E198BE51-B641-4799-88D2-8CEF7E4F020E}" destId="{5FD49EEB-1F88-D946-BB39-3EA39AE2FCC3}" srcOrd="0" destOrd="0" presId="urn:microsoft.com/office/officeart/2005/8/layout/vList2"/>
    <dgm:cxn modelId="{BF11C9CF-48CA-BA4C-A16E-9FB27C9AF17C}" type="presOf" srcId="{085BCE5B-EACC-4523-98C3-90C1EB38D888}" destId="{2790BD2F-0141-6646-97DB-BEDA793F9307}" srcOrd="0" destOrd="0" presId="urn:microsoft.com/office/officeart/2005/8/layout/vList2"/>
    <dgm:cxn modelId="{2871D3DE-6E08-EA4B-B1F5-E370665F1CC8}" type="presOf" srcId="{E03FE24B-7479-4ED7-AD0C-4151F6EA424B}" destId="{B9310C5D-91CD-1C4D-AA50-8BCC170C60BB}" srcOrd="0" destOrd="0" presId="urn:microsoft.com/office/officeart/2005/8/layout/vList2"/>
    <dgm:cxn modelId="{0F840486-7521-0A46-BFB1-1BA245A6B7B8}" type="presParOf" srcId="{89C90286-6654-C141-93C7-832C246914C9}" destId="{EBDD0B11-0CD6-CA44-9347-D04F6A59E859}" srcOrd="0" destOrd="0" presId="urn:microsoft.com/office/officeart/2005/8/layout/vList2"/>
    <dgm:cxn modelId="{FB5C9D55-5492-1C40-AB59-680A37BE2023}" type="presParOf" srcId="{89C90286-6654-C141-93C7-832C246914C9}" destId="{0621AC00-2A71-0A45-B9A8-D11AF450B09A}" srcOrd="1" destOrd="0" presId="urn:microsoft.com/office/officeart/2005/8/layout/vList2"/>
    <dgm:cxn modelId="{23FD0AAD-3D3E-F04B-B113-ECCA8C63EAF8}" type="presParOf" srcId="{89C90286-6654-C141-93C7-832C246914C9}" destId="{AA6B0078-A56F-384C-B3F1-A7B72A34C2E1}" srcOrd="2" destOrd="0" presId="urn:microsoft.com/office/officeart/2005/8/layout/vList2"/>
    <dgm:cxn modelId="{4182D102-F83B-E54F-B977-EC01A286E485}" type="presParOf" srcId="{89C90286-6654-C141-93C7-832C246914C9}" destId="{57769485-0855-454B-A526-9C8984785D40}" srcOrd="3" destOrd="0" presId="urn:microsoft.com/office/officeart/2005/8/layout/vList2"/>
    <dgm:cxn modelId="{65190ED3-653B-2F4F-91FF-AB600D1108FC}" type="presParOf" srcId="{89C90286-6654-C141-93C7-832C246914C9}" destId="{5FD49EEB-1F88-D946-BB39-3EA39AE2FCC3}" srcOrd="4" destOrd="0" presId="urn:microsoft.com/office/officeart/2005/8/layout/vList2"/>
    <dgm:cxn modelId="{539D24B4-1A21-A44A-A2DE-D7CE26C48B3F}" type="presParOf" srcId="{89C90286-6654-C141-93C7-832C246914C9}" destId="{9E8FBF45-D2BC-1B48-AB41-B21F1B4E9493}" srcOrd="5" destOrd="0" presId="urn:microsoft.com/office/officeart/2005/8/layout/vList2"/>
    <dgm:cxn modelId="{D99C93A4-7ABF-124C-8E56-F65486CC19C2}" type="presParOf" srcId="{89C90286-6654-C141-93C7-832C246914C9}" destId="{B9310C5D-91CD-1C4D-AA50-8BCC170C60BB}" srcOrd="6" destOrd="0" presId="urn:microsoft.com/office/officeart/2005/8/layout/vList2"/>
    <dgm:cxn modelId="{F013A8FE-5B3F-E546-93A8-4050D23734CD}" type="presParOf" srcId="{89C90286-6654-C141-93C7-832C246914C9}" destId="{5FA8062E-4162-084E-8B00-0808B2254BEC}" srcOrd="7" destOrd="0" presId="urn:microsoft.com/office/officeart/2005/8/layout/vList2"/>
    <dgm:cxn modelId="{6EACCCAA-7108-C243-9CB0-287655903883}" type="presParOf" srcId="{89C90286-6654-C141-93C7-832C246914C9}" destId="{2790BD2F-0141-6646-97DB-BEDA793F930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8543A7-4C49-4209-903C-3914A27A7EFF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0B5FD07-0EC2-4C84-B23A-4AC837489BA7}">
      <dgm:prSet/>
      <dgm:spPr/>
      <dgm:t>
        <a:bodyPr/>
        <a:lstStyle/>
        <a:p>
          <a:r>
            <a:rPr lang="es-ES_tradnl"/>
            <a:t>El AA está permeando en muchas actividades profesionales. No sustituye al conocimiento experto.</a:t>
          </a:r>
          <a:endParaRPr lang="en-US"/>
        </a:p>
      </dgm:t>
    </dgm:pt>
    <dgm:pt modelId="{7782EDA4-ED5F-46C9-A810-A50F3E95169D}" type="parTrans" cxnId="{CFB056DD-11CC-45D5-92B5-1A4FD07CE4F9}">
      <dgm:prSet/>
      <dgm:spPr/>
      <dgm:t>
        <a:bodyPr/>
        <a:lstStyle/>
        <a:p>
          <a:endParaRPr lang="en-US" sz="2000"/>
        </a:p>
      </dgm:t>
    </dgm:pt>
    <dgm:pt modelId="{B9BB259C-7E33-497C-9EAA-7A06329D823A}" type="sibTrans" cxnId="{CFB056DD-11CC-45D5-92B5-1A4FD07CE4F9}">
      <dgm:prSet/>
      <dgm:spPr/>
      <dgm:t>
        <a:bodyPr/>
        <a:lstStyle/>
        <a:p>
          <a:endParaRPr lang="en-US"/>
        </a:p>
      </dgm:t>
    </dgm:pt>
    <dgm:pt modelId="{5AB83365-A87A-4C46-9EAD-716F777A1F30}">
      <dgm:prSet/>
      <dgm:spPr/>
      <dgm:t>
        <a:bodyPr/>
        <a:lstStyle/>
        <a:p>
          <a:r>
            <a:rPr lang="es-ES_tradnl"/>
            <a:t>Existe un riesgo de reducción de trabajos no especializados con el uso del AA</a:t>
          </a:r>
          <a:endParaRPr lang="en-US"/>
        </a:p>
      </dgm:t>
    </dgm:pt>
    <dgm:pt modelId="{ED4D3814-350B-43E8-8384-15C78CF8B0A7}" type="parTrans" cxnId="{1288CD86-353A-465C-A1C4-74CAAA7FA2E5}">
      <dgm:prSet/>
      <dgm:spPr/>
      <dgm:t>
        <a:bodyPr/>
        <a:lstStyle/>
        <a:p>
          <a:endParaRPr lang="en-US" sz="2000"/>
        </a:p>
      </dgm:t>
    </dgm:pt>
    <dgm:pt modelId="{3FB2CCBC-9900-41C0-9B55-980C55224FCF}" type="sibTrans" cxnId="{1288CD86-353A-465C-A1C4-74CAAA7FA2E5}">
      <dgm:prSet/>
      <dgm:spPr/>
      <dgm:t>
        <a:bodyPr/>
        <a:lstStyle/>
        <a:p>
          <a:endParaRPr lang="en-US"/>
        </a:p>
      </dgm:t>
    </dgm:pt>
    <dgm:pt modelId="{C32608F1-2C8F-4B8D-BDBB-6514FD623B26}">
      <dgm:prSet/>
      <dgm:spPr/>
      <dgm:t>
        <a:bodyPr/>
        <a:lstStyle/>
        <a:p>
          <a:r>
            <a:rPr lang="es-ES_tradnl"/>
            <a:t>El AA depende de la evidencia. Las evidencias pueden tener sesgos (raciales, de genero, etc)</a:t>
          </a:r>
          <a:endParaRPr lang="en-US"/>
        </a:p>
      </dgm:t>
    </dgm:pt>
    <dgm:pt modelId="{ED59692B-EBDF-48BD-BB0C-E358F67CCCD0}" type="parTrans" cxnId="{CFB489BC-77D4-4FF9-BDE6-298A23FBCFA9}">
      <dgm:prSet/>
      <dgm:spPr/>
      <dgm:t>
        <a:bodyPr/>
        <a:lstStyle/>
        <a:p>
          <a:endParaRPr lang="en-US" sz="2000"/>
        </a:p>
      </dgm:t>
    </dgm:pt>
    <dgm:pt modelId="{58E4E8F5-1D98-49FB-AA11-5282D0EB5E5D}" type="sibTrans" cxnId="{CFB489BC-77D4-4FF9-BDE6-298A23FBCFA9}">
      <dgm:prSet/>
      <dgm:spPr/>
      <dgm:t>
        <a:bodyPr/>
        <a:lstStyle/>
        <a:p>
          <a:endParaRPr lang="en-US"/>
        </a:p>
      </dgm:t>
    </dgm:pt>
    <dgm:pt modelId="{0B745BF3-70BB-4C12-ABC2-660681BBA710}">
      <dgm:prSet/>
      <dgm:spPr/>
      <dgm:t>
        <a:bodyPr/>
        <a:lstStyle/>
        <a:p>
          <a:r>
            <a:rPr lang="es-ES_tradnl"/>
            <a:t>Existe un riesgo latente en el uso del AA en aplicaciones no éticas.</a:t>
          </a:r>
          <a:endParaRPr lang="en-US"/>
        </a:p>
      </dgm:t>
    </dgm:pt>
    <dgm:pt modelId="{2E6CC8E7-F632-46CD-B42E-C31AC0AA89F6}" type="parTrans" cxnId="{0D270359-5757-4813-A701-0725E22303EB}">
      <dgm:prSet/>
      <dgm:spPr/>
      <dgm:t>
        <a:bodyPr/>
        <a:lstStyle/>
        <a:p>
          <a:endParaRPr lang="en-US" sz="2000"/>
        </a:p>
      </dgm:t>
    </dgm:pt>
    <dgm:pt modelId="{71C6A896-9C87-428B-86E3-7EC579FD7D31}" type="sibTrans" cxnId="{0D270359-5757-4813-A701-0725E22303EB}">
      <dgm:prSet/>
      <dgm:spPr/>
      <dgm:t>
        <a:bodyPr/>
        <a:lstStyle/>
        <a:p>
          <a:endParaRPr lang="en-US"/>
        </a:p>
      </dgm:t>
    </dgm:pt>
    <dgm:pt modelId="{D7DDD8F4-5299-DB43-BA4C-418164266A15}" type="pres">
      <dgm:prSet presAssocID="{D38543A7-4C49-4209-903C-3914A27A7EFF}" presName="vert0" presStyleCnt="0">
        <dgm:presLayoutVars>
          <dgm:dir/>
          <dgm:animOne val="branch"/>
          <dgm:animLvl val="lvl"/>
        </dgm:presLayoutVars>
      </dgm:prSet>
      <dgm:spPr/>
    </dgm:pt>
    <dgm:pt modelId="{8AF600DF-EE07-5648-91EA-EDE25045E59E}" type="pres">
      <dgm:prSet presAssocID="{30B5FD07-0EC2-4C84-B23A-4AC837489BA7}" presName="thickLine" presStyleLbl="alignNode1" presStyleIdx="0" presStyleCnt="4"/>
      <dgm:spPr/>
    </dgm:pt>
    <dgm:pt modelId="{051A785B-7C15-D143-B872-F77F0DD821C9}" type="pres">
      <dgm:prSet presAssocID="{30B5FD07-0EC2-4C84-B23A-4AC837489BA7}" presName="horz1" presStyleCnt="0"/>
      <dgm:spPr/>
    </dgm:pt>
    <dgm:pt modelId="{EE19A12C-E5E6-D54A-814B-13DBBBE6A745}" type="pres">
      <dgm:prSet presAssocID="{30B5FD07-0EC2-4C84-B23A-4AC837489BA7}" presName="tx1" presStyleLbl="revTx" presStyleIdx="0" presStyleCnt="4"/>
      <dgm:spPr/>
    </dgm:pt>
    <dgm:pt modelId="{4C3028BA-05F1-CB40-BD2A-0D0480843E4B}" type="pres">
      <dgm:prSet presAssocID="{30B5FD07-0EC2-4C84-B23A-4AC837489BA7}" presName="vert1" presStyleCnt="0"/>
      <dgm:spPr/>
    </dgm:pt>
    <dgm:pt modelId="{BAD2C5C4-6633-9C4A-9CE4-12B2012ED364}" type="pres">
      <dgm:prSet presAssocID="{5AB83365-A87A-4C46-9EAD-716F777A1F30}" presName="thickLine" presStyleLbl="alignNode1" presStyleIdx="1" presStyleCnt="4"/>
      <dgm:spPr/>
    </dgm:pt>
    <dgm:pt modelId="{9B6EC7FB-5489-D14B-B41C-FB5FB747BF6F}" type="pres">
      <dgm:prSet presAssocID="{5AB83365-A87A-4C46-9EAD-716F777A1F30}" presName="horz1" presStyleCnt="0"/>
      <dgm:spPr/>
    </dgm:pt>
    <dgm:pt modelId="{98401BB2-6FD1-5C4B-BF7D-39281A84ECBF}" type="pres">
      <dgm:prSet presAssocID="{5AB83365-A87A-4C46-9EAD-716F777A1F30}" presName="tx1" presStyleLbl="revTx" presStyleIdx="1" presStyleCnt="4"/>
      <dgm:spPr/>
    </dgm:pt>
    <dgm:pt modelId="{D9DE52AA-1165-F94F-B820-55C480151C2C}" type="pres">
      <dgm:prSet presAssocID="{5AB83365-A87A-4C46-9EAD-716F777A1F30}" presName="vert1" presStyleCnt="0"/>
      <dgm:spPr/>
    </dgm:pt>
    <dgm:pt modelId="{875CEE01-F888-BF46-9227-9D35AF49C33A}" type="pres">
      <dgm:prSet presAssocID="{C32608F1-2C8F-4B8D-BDBB-6514FD623B26}" presName="thickLine" presStyleLbl="alignNode1" presStyleIdx="2" presStyleCnt="4"/>
      <dgm:spPr/>
    </dgm:pt>
    <dgm:pt modelId="{BCB2379C-4D8B-6940-B69A-395FF4A9258B}" type="pres">
      <dgm:prSet presAssocID="{C32608F1-2C8F-4B8D-BDBB-6514FD623B26}" presName="horz1" presStyleCnt="0"/>
      <dgm:spPr/>
    </dgm:pt>
    <dgm:pt modelId="{35E62A13-C957-474E-B866-C8F8FB0C0FDC}" type="pres">
      <dgm:prSet presAssocID="{C32608F1-2C8F-4B8D-BDBB-6514FD623B26}" presName="tx1" presStyleLbl="revTx" presStyleIdx="2" presStyleCnt="4"/>
      <dgm:spPr/>
    </dgm:pt>
    <dgm:pt modelId="{FF48A728-8DD8-AA4B-B056-A499AE6CC647}" type="pres">
      <dgm:prSet presAssocID="{C32608F1-2C8F-4B8D-BDBB-6514FD623B26}" presName="vert1" presStyleCnt="0"/>
      <dgm:spPr/>
    </dgm:pt>
    <dgm:pt modelId="{8255BBFE-95D6-1040-99EC-F0FC71DCBEC7}" type="pres">
      <dgm:prSet presAssocID="{0B745BF3-70BB-4C12-ABC2-660681BBA710}" presName="thickLine" presStyleLbl="alignNode1" presStyleIdx="3" presStyleCnt="4"/>
      <dgm:spPr/>
    </dgm:pt>
    <dgm:pt modelId="{031EF841-B80C-3F40-BE46-3C85B84AAF72}" type="pres">
      <dgm:prSet presAssocID="{0B745BF3-70BB-4C12-ABC2-660681BBA710}" presName="horz1" presStyleCnt="0"/>
      <dgm:spPr/>
    </dgm:pt>
    <dgm:pt modelId="{3EBFE33F-D826-9D44-ACB4-71151A06D96D}" type="pres">
      <dgm:prSet presAssocID="{0B745BF3-70BB-4C12-ABC2-660681BBA710}" presName="tx1" presStyleLbl="revTx" presStyleIdx="3" presStyleCnt="4"/>
      <dgm:spPr/>
    </dgm:pt>
    <dgm:pt modelId="{E2220DD8-AF6E-774B-B277-6E51976104E6}" type="pres">
      <dgm:prSet presAssocID="{0B745BF3-70BB-4C12-ABC2-660681BBA710}" presName="vert1" presStyleCnt="0"/>
      <dgm:spPr/>
    </dgm:pt>
  </dgm:ptLst>
  <dgm:cxnLst>
    <dgm:cxn modelId="{FCA06C29-C76A-2B42-ADCD-DD84C10AA866}" type="presOf" srcId="{30B5FD07-0EC2-4C84-B23A-4AC837489BA7}" destId="{EE19A12C-E5E6-D54A-814B-13DBBBE6A745}" srcOrd="0" destOrd="0" presId="urn:microsoft.com/office/officeart/2008/layout/LinedList"/>
    <dgm:cxn modelId="{0D270359-5757-4813-A701-0725E22303EB}" srcId="{D38543A7-4C49-4209-903C-3914A27A7EFF}" destId="{0B745BF3-70BB-4C12-ABC2-660681BBA710}" srcOrd="3" destOrd="0" parTransId="{2E6CC8E7-F632-46CD-B42E-C31AC0AA89F6}" sibTransId="{71C6A896-9C87-428B-86E3-7EC579FD7D31}"/>
    <dgm:cxn modelId="{1288CD86-353A-465C-A1C4-74CAAA7FA2E5}" srcId="{D38543A7-4C49-4209-903C-3914A27A7EFF}" destId="{5AB83365-A87A-4C46-9EAD-716F777A1F30}" srcOrd="1" destOrd="0" parTransId="{ED4D3814-350B-43E8-8384-15C78CF8B0A7}" sibTransId="{3FB2CCBC-9900-41C0-9B55-980C55224FCF}"/>
    <dgm:cxn modelId="{D33A6DAC-AA50-8145-B737-AF78DD14178B}" type="presOf" srcId="{5AB83365-A87A-4C46-9EAD-716F777A1F30}" destId="{98401BB2-6FD1-5C4B-BF7D-39281A84ECBF}" srcOrd="0" destOrd="0" presId="urn:microsoft.com/office/officeart/2008/layout/LinedList"/>
    <dgm:cxn modelId="{6CE862B3-7928-334C-8C78-3B4166131D21}" type="presOf" srcId="{D38543A7-4C49-4209-903C-3914A27A7EFF}" destId="{D7DDD8F4-5299-DB43-BA4C-418164266A15}" srcOrd="0" destOrd="0" presId="urn:microsoft.com/office/officeart/2008/layout/LinedList"/>
    <dgm:cxn modelId="{CFB489BC-77D4-4FF9-BDE6-298A23FBCFA9}" srcId="{D38543A7-4C49-4209-903C-3914A27A7EFF}" destId="{C32608F1-2C8F-4B8D-BDBB-6514FD623B26}" srcOrd="2" destOrd="0" parTransId="{ED59692B-EBDF-48BD-BB0C-E358F67CCCD0}" sibTransId="{58E4E8F5-1D98-49FB-AA11-5282D0EB5E5D}"/>
    <dgm:cxn modelId="{A0BBC2D7-45F7-644D-BD8B-8AEA59F74450}" type="presOf" srcId="{C32608F1-2C8F-4B8D-BDBB-6514FD623B26}" destId="{35E62A13-C957-474E-B866-C8F8FB0C0FDC}" srcOrd="0" destOrd="0" presId="urn:microsoft.com/office/officeart/2008/layout/LinedList"/>
    <dgm:cxn modelId="{CFB056DD-11CC-45D5-92B5-1A4FD07CE4F9}" srcId="{D38543A7-4C49-4209-903C-3914A27A7EFF}" destId="{30B5FD07-0EC2-4C84-B23A-4AC837489BA7}" srcOrd="0" destOrd="0" parTransId="{7782EDA4-ED5F-46C9-A810-A50F3E95169D}" sibTransId="{B9BB259C-7E33-497C-9EAA-7A06329D823A}"/>
    <dgm:cxn modelId="{EC04AFDD-9B57-FC40-A2D0-C007EC597088}" type="presOf" srcId="{0B745BF3-70BB-4C12-ABC2-660681BBA710}" destId="{3EBFE33F-D826-9D44-ACB4-71151A06D96D}" srcOrd="0" destOrd="0" presId="urn:microsoft.com/office/officeart/2008/layout/LinedList"/>
    <dgm:cxn modelId="{D48B8128-AAEC-1F4A-ACEE-8E524AC73EB8}" type="presParOf" srcId="{D7DDD8F4-5299-DB43-BA4C-418164266A15}" destId="{8AF600DF-EE07-5648-91EA-EDE25045E59E}" srcOrd="0" destOrd="0" presId="urn:microsoft.com/office/officeart/2008/layout/LinedList"/>
    <dgm:cxn modelId="{927F2A57-B979-2A45-8B6D-2BB596022577}" type="presParOf" srcId="{D7DDD8F4-5299-DB43-BA4C-418164266A15}" destId="{051A785B-7C15-D143-B872-F77F0DD821C9}" srcOrd="1" destOrd="0" presId="urn:microsoft.com/office/officeart/2008/layout/LinedList"/>
    <dgm:cxn modelId="{6651ADAE-2DF3-A043-A7BC-4C3D9EFBA944}" type="presParOf" srcId="{051A785B-7C15-D143-B872-F77F0DD821C9}" destId="{EE19A12C-E5E6-D54A-814B-13DBBBE6A745}" srcOrd="0" destOrd="0" presId="urn:microsoft.com/office/officeart/2008/layout/LinedList"/>
    <dgm:cxn modelId="{9CAFA58F-8250-8C4D-BF20-653604782476}" type="presParOf" srcId="{051A785B-7C15-D143-B872-F77F0DD821C9}" destId="{4C3028BA-05F1-CB40-BD2A-0D0480843E4B}" srcOrd="1" destOrd="0" presId="urn:microsoft.com/office/officeart/2008/layout/LinedList"/>
    <dgm:cxn modelId="{7BFE3AD4-3A27-734C-8E63-E15515483ABC}" type="presParOf" srcId="{D7DDD8F4-5299-DB43-BA4C-418164266A15}" destId="{BAD2C5C4-6633-9C4A-9CE4-12B2012ED364}" srcOrd="2" destOrd="0" presId="urn:microsoft.com/office/officeart/2008/layout/LinedList"/>
    <dgm:cxn modelId="{3E89950F-2D61-D54B-8B15-947454601C69}" type="presParOf" srcId="{D7DDD8F4-5299-DB43-BA4C-418164266A15}" destId="{9B6EC7FB-5489-D14B-B41C-FB5FB747BF6F}" srcOrd="3" destOrd="0" presId="urn:microsoft.com/office/officeart/2008/layout/LinedList"/>
    <dgm:cxn modelId="{DFDB2084-7F18-714E-9B05-34D880295E81}" type="presParOf" srcId="{9B6EC7FB-5489-D14B-B41C-FB5FB747BF6F}" destId="{98401BB2-6FD1-5C4B-BF7D-39281A84ECBF}" srcOrd="0" destOrd="0" presId="urn:microsoft.com/office/officeart/2008/layout/LinedList"/>
    <dgm:cxn modelId="{9C818974-19DA-F247-9BA4-72FCDC4F1FC3}" type="presParOf" srcId="{9B6EC7FB-5489-D14B-B41C-FB5FB747BF6F}" destId="{D9DE52AA-1165-F94F-B820-55C480151C2C}" srcOrd="1" destOrd="0" presId="urn:microsoft.com/office/officeart/2008/layout/LinedList"/>
    <dgm:cxn modelId="{1FFA4CFE-D5EE-4848-B3C8-7EA8F13AC9B1}" type="presParOf" srcId="{D7DDD8F4-5299-DB43-BA4C-418164266A15}" destId="{875CEE01-F888-BF46-9227-9D35AF49C33A}" srcOrd="4" destOrd="0" presId="urn:microsoft.com/office/officeart/2008/layout/LinedList"/>
    <dgm:cxn modelId="{72A454C9-B3E2-0C41-B6F3-061421CE3630}" type="presParOf" srcId="{D7DDD8F4-5299-DB43-BA4C-418164266A15}" destId="{BCB2379C-4D8B-6940-B69A-395FF4A9258B}" srcOrd="5" destOrd="0" presId="urn:microsoft.com/office/officeart/2008/layout/LinedList"/>
    <dgm:cxn modelId="{BAECC9AF-5D2F-3344-9D3A-447D02623F53}" type="presParOf" srcId="{BCB2379C-4D8B-6940-B69A-395FF4A9258B}" destId="{35E62A13-C957-474E-B866-C8F8FB0C0FDC}" srcOrd="0" destOrd="0" presId="urn:microsoft.com/office/officeart/2008/layout/LinedList"/>
    <dgm:cxn modelId="{44D63500-9373-3F47-BFA5-D1081D47F8EC}" type="presParOf" srcId="{BCB2379C-4D8B-6940-B69A-395FF4A9258B}" destId="{FF48A728-8DD8-AA4B-B056-A499AE6CC647}" srcOrd="1" destOrd="0" presId="urn:microsoft.com/office/officeart/2008/layout/LinedList"/>
    <dgm:cxn modelId="{D3890A52-3AE7-3E4A-9163-3778B160D1E0}" type="presParOf" srcId="{D7DDD8F4-5299-DB43-BA4C-418164266A15}" destId="{8255BBFE-95D6-1040-99EC-F0FC71DCBEC7}" srcOrd="6" destOrd="0" presId="urn:microsoft.com/office/officeart/2008/layout/LinedList"/>
    <dgm:cxn modelId="{DB04438C-C3A3-3E43-A9A8-B23D7E383F55}" type="presParOf" srcId="{D7DDD8F4-5299-DB43-BA4C-418164266A15}" destId="{031EF841-B80C-3F40-BE46-3C85B84AAF72}" srcOrd="7" destOrd="0" presId="urn:microsoft.com/office/officeart/2008/layout/LinedList"/>
    <dgm:cxn modelId="{EDA18EC4-2256-C045-A5F1-19361ADE06AB}" type="presParOf" srcId="{031EF841-B80C-3F40-BE46-3C85B84AAF72}" destId="{3EBFE33F-D826-9D44-ACB4-71151A06D96D}" srcOrd="0" destOrd="0" presId="urn:microsoft.com/office/officeart/2008/layout/LinedList"/>
    <dgm:cxn modelId="{73C1B590-D4C4-6042-882C-8D98D231BCFC}" type="presParOf" srcId="{031EF841-B80C-3F40-BE46-3C85B84AAF72}" destId="{E2220DD8-AF6E-774B-B277-6E51976104E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601C05-C238-4288-90F0-8BF2CB7E1467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7A54B31-BBC4-4AB7-A9BC-C659BC51D8CE}">
      <dgm:prSet/>
      <dgm:spPr/>
      <dgm:t>
        <a:bodyPr/>
        <a:lstStyle/>
        <a:p>
          <a:r>
            <a:rPr lang="es-ES_tradnl"/>
            <a:t>Intoducción</a:t>
          </a:r>
          <a:endParaRPr lang="en-US"/>
        </a:p>
      </dgm:t>
    </dgm:pt>
    <dgm:pt modelId="{DE025520-6866-476C-94F1-2DDB18DED989}" type="parTrans" cxnId="{47800C57-FAB1-4EA2-898E-70FEFF8DCB98}">
      <dgm:prSet/>
      <dgm:spPr/>
      <dgm:t>
        <a:bodyPr/>
        <a:lstStyle/>
        <a:p>
          <a:endParaRPr lang="en-US" sz="2000"/>
        </a:p>
      </dgm:t>
    </dgm:pt>
    <dgm:pt modelId="{CEC5986B-0CCA-41D7-9637-51FAA852A2A1}" type="sibTrans" cxnId="{47800C57-FAB1-4EA2-898E-70FEFF8DCB98}">
      <dgm:prSet/>
      <dgm:spPr/>
      <dgm:t>
        <a:bodyPr/>
        <a:lstStyle/>
        <a:p>
          <a:endParaRPr lang="en-US"/>
        </a:p>
      </dgm:t>
    </dgm:pt>
    <dgm:pt modelId="{76944C80-0C36-4C48-9BFF-B17D3001735D}">
      <dgm:prSet/>
      <dgm:spPr/>
      <dgm:t>
        <a:bodyPr/>
        <a:lstStyle/>
        <a:p>
          <a:r>
            <a:rPr lang="es-ES_tradnl"/>
            <a:t>Ingesta y procesamiento de datos</a:t>
          </a:r>
          <a:endParaRPr lang="en-US"/>
        </a:p>
      </dgm:t>
    </dgm:pt>
    <dgm:pt modelId="{5C8331A8-6D08-41ED-A612-DBF7877E1D61}" type="parTrans" cxnId="{B0DF5CFD-8577-4124-9BE4-8FCB67381F76}">
      <dgm:prSet/>
      <dgm:spPr/>
      <dgm:t>
        <a:bodyPr/>
        <a:lstStyle/>
        <a:p>
          <a:endParaRPr lang="en-US" sz="2000"/>
        </a:p>
      </dgm:t>
    </dgm:pt>
    <dgm:pt modelId="{6B522DB3-7FD8-4C9B-9F1A-03DBB8F65A05}" type="sibTrans" cxnId="{B0DF5CFD-8577-4124-9BE4-8FCB67381F76}">
      <dgm:prSet/>
      <dgm:spPr/>
      <dgm:t>
        <a:bodyPr/>
        <a:lstStyle/>
        <a:p>
          <a:endParaRPr lang="en-US"/>
        </a:p>
      </dgm:t>
    </dgm:pt>
    <dgm:pt modelId="{865D9067-4BD9-46E6-90CC-DB5397416D72}">
      <dgm:prSet/>
      <dgm:spPr/>
      <dgm:t>
        <a:bodyPr/>
        <a:lstStyle/>
        <a:p>
          <a:r>
            <a:rPr lang="es-ES_tradnl"/>
            <a:t>Aprendizaje no supervisado</a:t>
          </a:r>
          <a:endParaRPr lang="en-US"/>
        </a:p>
      </dgm:t>
    </dgm:pt>
    <dgm:pt modelId="{1C3EE4BB-A876-4E1C-B4F4-7AD37192B3E8}" type="parTrans" cxnId="{B4EBC61B-6DC6-4E8B-832E-6F0A40B42DE5}">
      <dgm:prSet/>
      <dgm:spPr/>
      <dgm:t>
        <a:bodyPr/>
        <a:lstStyle/>
        <a:p>
          <a:endParaRPr lang="en-US" sz="2000"/>
        </a:p>
      </dgm:t>
    </dgm:pt>
    <dgm:pt modelId="{9E023D14-1CDC-4C44-8C18-70B5981A15F8}" type="sibTrans" cxnId="{B4EBC61B-6DC6-4E8B-832E-6F0A40B42DE5}">
      <dgm:prSet/>
      <dgm:spPr/>
      <dgm:t>
        <a:bodyPr/>
        <a:lstStyle/>
        <a:p>
          <a:endParaRPr lang="en-US"/>
        </a:p>
      </dgm:t>
    </dgm:pt>
    <dgm:pt modelId="{280C7E2E-86DF-46C2-B05F-1B7CCAC53232}">
      <dgm:prSet/>
      <dgm:spPr/>
      <dgm:t>
        <a:bodyPr/>
        <a:lstStyle/>
        <a:p>
          <a:r>
            <a:rPr lang="es-ES_tradnl"/>
            <a:t>Modelos clásicos</a:t>
          </a:r>
          <a:endParaRPr lang="en-US"/>
        </a:p>
      </dgm:t>
    </dgm:pt>
    <dgm:pt modelId="{9266D11B-BB83-461A-A5F2-7569F913D4E0}" type="parTrans" cxnId="{ABFA3EED-99E6-4AF3-B08C-AAD08061AD05}">
      <dgm:prSet/>
      <dgm:spPr/>
      <dgm:t>
        <a:bodyPr/>
        <a:lstStyle/>
        <a:p>
          <a:endParaRPr lang="en-US" sz="2000"/>
        </a:p>
      </dgm:t>
    </dgm:pt>
    <dgm:pt modelId="{AD3F5E3D-6E8E-40FF-B9A1-CF515A9F2541}" type="sibTrans" cxnId="{ABFA3EED-99E6-4AF3-B08C-AAD08061AD05}">
      <dgm:prSet/>
      <dgm:spPr/>
      <dgm:t>
        <a:bodyPr/>
        <a:lstStyle/>
        <a:p>
          <a:endParaRPr lang="en-US"/>
        </a:p>
      </dgm:t>
    </dgm:pt>
    <dgm:pt modelId="{37407F23-4F69-4058-87E7-6774FB70C953}">
      <dgm:prSet/>
      <dgm:spPr/>
      <dgm:t>
        <a:bodyPr/>
        <a:lstStyle/>
        <a:p>
          <a:r>
            <a:rPr lang="es-ES_tradnl"/>
            <a:t>Modelos neuronales</a:t>
          </a:r>
          <a:endParaRPr lang="en-US"/>
        </a:p>
      </dgm:t>
    </dgm:pt>
    <dgm:pt modelId="{3CF4DF10-836E-4FE2-B2D2-8EB34C8AE14F}" type="parTrans" cxnId="{603D623B-C12E-43F9-831A-C640CA279A71}">
      <dgm:prSet/>
      <dgm:spPr/>
      <dgm:t>
        <a:bodyPr/>
        <a:lstStyle/>
        <a:p>
          <a:endParaRPr lang="en-US" sz="2000"/>
        </a:p>
      </dgm:t>
    </dgm:pt>
    <dgm:pt modelId="{0952618C-4B27-48E6-8367-FC8DAC8C7C36}" type="sibTrans" cxnId="{603D623B-C12E-43F9-831A-C640CA279A71}">
      <dgm:prSet/>
      <dgm:spPr/>
      <dgm:t>
        <a:bodyPr/>
        <a:lstStyle/>
        <a:p>
          <a:endParaRPr lang="en-US"/>
        </a:p>
      </dgm:t>
    </dgm:pt>
    <dgm:pt modelId="{83DEAB0B-69F6-4B8E-9949-9065EBE6DAEA}">
      <dgm:prSet/>
      <dgm:spPr/>
      <dgm:t>
        <a:bodyPr/>
        <a:lstStyle/>
        <a:p>
          <a:r>
            <a:rPr lang="es-ES_tradnl"/>
            <a:t>Tópico</a:t>
          </a:r>
          <a:endParaRPr lang="en-US"/>
        </a:p>
      </dgm:t>
    </dgm:pt>
    <dgm:pt modelId="{30A976B1-05B2-48CC-BA57-D59041CBD906}" type="parTrans" cxnId="{9DE21B3B-BF38-4EB1-A6FA-FAF3CF9B3CBA}">
      <dgm:prSet/>
      <dgm:spPr/>
      <dgm:t>
        <a:bodyPr/>
        <a:lstStyle/>
        <a:p>
          <a:endParaRPr lang="en-US" sz="2000"/>
        </a:p>
      </dgm:t>
    </dgm:pt>
    <dgm:pt modelId="{DDF46B7B-F39D-4BB6-AF9F-E3464618F75D}" type="sibTrans" cxnId="{9DE21B3B-BF38-4EB1-A6FA-FAF3CF9B3CBA}">
      <dgm:prSet/>
      <dgm:spPr/>
      <dgm:t>
        <a:bodyPr/>
        <a:lstStyle/>
        <a:p>
          <a:endParaRPr lang="en-US"/>
        </a:p>
      </dgm:t>
    </dgm:pt>
    <dgm:pt modelId="{59A200CC-62D8-CA4B-A874-78EF4275BAC1}">
      <dgm:prSet/>
      <dgm:spPr/>
      <dgm:t>
        <a:bodyPr/>
        <a:lstStyle/>
        <a:p>
          <a:r>
            <a:rPr lang="es-MX"/>
            <a:t>Aprendizaje supervisado</a:t>
          </a:r>
        </a:p>
      </dgm:t>
    </dgm:pt>
    <dgm:pt modelId="{140DC837-6B06-A04F-B2F3-42D48415C131}" type="parTrans" cxnId="{D302CADD-F16C-9A4A-8BC1-DEBCA1B9EF80}">
      <dgm:prSet/>
      <dgm:spPr/>
      <dgm:t>
        <a:bodyPr/>
        <a:lstStyle/>
        <a:p>
          <a:endParaRPr lang="es-MX"/>
        </a:p>
      </dgm:t>
    </dgm:pt>
    <dgm:pt modelId="{6435E192-A8C9-8748-A821-12D8A30D166D}" type="sibTrans" cxnId="{D302CADD-F16C-9A4A-8BC1-DEBCA1B9EF80}">
      <dgm:prSet/>
      <dgm:spPr/>
      <dgm:t>
        <a:bodyPr/>
        <a:lstStyle/>
        <a:p>
          <a:endParaRPr lang="es-MX"/>
        </a:p>
      </dgm:t>
    </dgm:pt>
    <dgm:pt modelId="{0F062FCA-D198-DC43-A7F9-DFF64934B0FA}" type="pres">
      <dgm:prSet presAssocID="{85601C05-C238-4288-90F0-8BF2CB7E1467}" presName="vert0" presStyleCnt="0">
        <dgm:presLayoutVars>
          <dgm:dir/>
          <dgm:animOne val="branch"/>
          <dgm:animLvl val="lvl"/>
        </dgm:presLayoutVars>
      </dgm:prSet>
      <dgm:spPr/>
    </dgm:pt>
    <dgm:pt modelId="{9A393B7A-7E2F-4943-B2B0-360886264BC7}" type="pres">
      <dgm:prSet presAssocID="{E7A54B31-BBC4-4AB7-A9BC-C659BC51D8CE}" presName="thickLine" presStyleLbl="alignNode1" presStyleIdx="0" presStyleCnt="7"/>
      <dgm:spPr/>
    </dgm:pt>
    <dgm:pt modelId="{90366881-22D7-9945-B36B-A1A52F2A05CE}" type="pres">
      <dgm:prSet presAssocID="{E7A54B31-BBC4-4AB7-A9BC-C659BC51D8CE}" presName="horz1" presStyleCnt="0"/>
      <dgm:spPr/>
    </dgm:pt>
    <dgm:pt modelId="{93754344-8CC8-FE45-A47B-7A306D843722}" type="pres">
      <dgm:prSet presAssocID="{E7A54B31-BBC4-4AB7-A9BC-C659BC51D8CE}" presName="tx1" presStyleLbl="revTx" presStyleIdx="0" presStyleCnt="7"/>
      <dgm:spPr/>
    </dgm:pt>
    <dgm:pt modelId="{FEC10CD8-99DB-2B47-92AD-108C40CA105C}" type="pres">
      <dgm:prSet presAssocID="{E7A54B31-BBC4-4AB7-A9BC-C659BC51D8CE}" presName="vert1" presStyleCnt="0"/>
      <dgm:spPr/>
    </dgm:pt>
    <dgm:pt modelId="{6E2A5A44-A280-114C-B431-0C262FD1DAD8}" type="pres">
      <dgm:prSet presAssocID="{76944C80-0C36-4C48-9BFF-B17D3001735D}" presName="thickLine" presStyleLbl="alignNode1" presStyleIdx="1" presStyleCnt="7"/>
      <dgm:spPr/>
    </dgm:pt>
    <dgm:pt modelId="{F6A92088-09EC-C44B-8AD0-3AC8A0212E75}" type="pres">
      <dgm:prSet presAssocID="{76944C80-0C36-4C48-9BFF-B17D3001735D}" presName="horz1" presStyleCnt="0"/>
      <dgm:spPr/>
    </dgm:pt>
    <dgm:pt modelId="{431D2C63-752D-7D4C-B975-0F6F522D293F}" type="pres">
      <dgm:prSet presAssocID="{76944C80-0C36-4C48-9BFF-B17D3001735D}" presName="tx1" presStyleLbl="revTx" presStyleIdx="1" presStyleCnt="7"/>
      <dgm:spPr/>
    </dgm:pt>
    <dgm:pt modelId="{C9797CFA-3630-804D-8A35-91D583B639CA}" type="pres">
      <dgm:prSet presAssocID="{76944C80-0C36-4C48-9BFF-B17D3001735D}" presName="vert1" presStyleCnt="0"/>
      <dgm:spPr/>
    </dgm:pt>
    <dgm:pt modelId="{1C3ADDD9-9FC4-9442-A9B3-598132DB4C1C}" type="pres">
      <dgm:prSet presAssocID="{865D9067-4BD9-46E6-90CC-DB5397416D72}" presName="thickLine" presStyleLbl="alignNode1" presStyleIdx="2" presStyleCnt="7"/>
      <dgm:spPr/>
    </dgm:pt>
    <dgm:pt modelId="{25A3BFB9-AC1C-4548-A0B2-2376F90962CC}" type="pres">
      <dgm:prSet presAssocID="{865D9067-4BD9-46E6-90CC-DB5397416D72}" presName="horz1" presStyleCnt="0"/>
      <dgm:spPr/>
    </dgm:pt>
    <dgm:pt modelId="{A20C1CBB-4D91-C145-B018-DFCD4B755944}" type="pres">
      <dgm:prSet presAssocID="{865D9067-4BD9-46E6-90CC-DB5397416D72}" presName="tx1" presStyleLbl="revTx" presStyleIdx="2" presStyleCnt="7"/>
      <dgm:spPr/>
    </dgm:pt>
    <dgm:pt modelId="{07BA9034-2BE0-DB4D-B2AB-56FA9BF23404}" type="pres">
      <dgm:prSet presAssocID="{865D9067-4BD9-46E6-90CC-DB5397416D72}" presName="vert1" presStyleCnt="0"/>
      <dgm:spPr/>
    </dgm:pt>
    <dgm:pt modelId="{F3DDDFAE-D461-8C44-800F-BAF771616703}" type="pres">
      <dgm:prSet presAssocID="{59A200CC-62D8-CA4B-A874-78EF4275BAC1}" presName="thickLine" presStyleLbl="alignNode1" presStyleIdx="3" presStyleCnt="7"/>
      <dgm:spPr/>
    </dgm:pt>
    <dgm:pt modelId="{57793B07-375F-C349-B24B-E6EE562E76B4}" type="pres">
      <dgm:prSet presAssocID="{59A200CC-62D8-CA4B-A874-78EF4275BAC1}" presName="horz1" presStyleCnt="0"/>
      <dgm:spPr/>
    </dgm:pt>
    <dgm:pt modelId="{5516D412-3088-634A-B714-BEEE58214E39}" type="pres">
      <dgm:prSet presAssocID="{59A200CC-62D8-CA4B-A874-78EF4275BAC1}" presName="tx1" presStyleLbl="revTx" presStyleIdx="3" presStyleCnt="7"/>
      <dgm:spPr/>
    </dgm:pt>
    <dgm:pt modelId="{9B1B8E79-245D-3143-BC4A-B7AA989E5758}" type="pres">
      <dgm:prSet presAssocID="{59A200CC-62D8-CA4B-A874-78EF4275BAC1}" presName="vert1" presStyleCnt="0"/>
      <dgm:spPr/>
    </dgm:pt>
    <dgm:pt modelId="{DF15B8D0-B8D0-0248-A5CE-81EF37347EE9}" type="pres">
      <dgm:prSet presAssocID="{280C7E2E-86DF-46C2-B05F-1B7CCAC53232}" presName="thickLine" presStyleLbl="alignNode1" presStyleIdx="4" presStyleCnt="7"/>
      <dgm:spPr/>
    </dgm:pt>
    <dgm:pt modelId="{A18ABEEE-C8A9-7F4A-98F2-8686A369F6AD}" type="pres">
      <dgm:prSet presAssocID="{280C7E2E-86DF-46C2-B05F-1B7CCAC53232}" presName="horz1" presStyleCnt="0"/>
      <dgm:spPr/>
    </dgm:pt>
    <dgm:pt modelId="{121C0C67-41DD-3C43-A966-2E96C19D87E3}" type="pres">
      <dgm:prSet presAssocID="{280C7E2E-86DF-46C2-B05F-1B7CCAC53232}" presName="tx1" presStyleLbl="revTx" presStyleIdx="4" presStyleCnt="7"/>
      <dgm:spPr/>
    </dgm:pt>
    <dgm:pt modelId="{D0BFA7E5-6DBC-D24A-9A1C-E56FBEB26DD6}" type="pres">
      <dgm:prSet presAssocID="{280C7E2E-86DF-46C2-B05F-1B7CCAC53232}" presName="vert1" presStyleCnt="0"/>
      <dgm:spPr/>
    </dgm:pt>
    <dgm:pt modelId="{C7CD40A7-7B28-444A-818B-8F0F1DA368F6}" type="pres">
      <dgm:prSet presAssocID="{37407F23-4F69-4058-87E7-6774FB70C953}" presName="thickLine" presStyleLbl="alignNode1" presStyleIdx="5" presStyleCnt="7"/>
      <dgm:spPr/>
    </dgm:pt>
    <dgm:pt modelId="{FF3B668D-C617-7545-AF96-19DBAE6ECECF}" type="pres">
      <dgm:prSet presAssocID="{37407F23-4F69-4058-87E7-6774FB70C953}" presName="horz1" presStyleCnt="0"/>
      <dgm:spPr/>
    </dgm:pt>
    <dgm:pt modelId="{F3AE0E8A-A580-7443-8771-D4AD611FC909}" type="pres">
      <dgm:prSet presAssocID="{37407F23-4F69-4058-87E7-6774FB70C953}" presName="tx1" presStyleLbl="revTx" presStyleIdx="5" presStyleCnt="7"/>
      <dgm:spPr/>
    </dgm:pt>
    <dgm:pt modelId="{5847C3C3-912C-294C-9A16-FD118D4B4010}" type="pres">
      <dgm:prSet presAssocID="{37407F23-4F69-4058-87E7-6774FB70C953}" presName="vert1" presStyleCnt="0"/>
      <dgm:spPr/>
    </dgm:pt>
    <dgm:pt modelId="{D5DD5C89-FC7B-5549-9404-6FAF20E446D6}" type="pres">
      <dgm:prSet presAssocID="{83DEAB0B-69F6-4B8E-9949-9065EBE6DAEA}" presName="thickLine" presStyleLbl="alignNode1" presStyleIdx="6" presStyleCnt="7"/>
      <dgm:spPr/>
    </dgm:pt>
    <dgm:pt modelId="{AE27DC66-F9AA-6347-AEA4-DA2BE7EFF3E3}" type="pres">
      <dgm:prSet presAssocID="{83DEAB0B-69F6-4B8E-9949-9065EBE6DAEA}" presName="horz1" presStyleCnt="0"/>
      <dgm:spPr/>
    </dgm:pt>
    <dgm:pt modelId="{69B1F643-B665-4E43-864B-8FD22EEF8E86}" type="pres">
      <dgm:prSet presAssocID="{83DEAB0B-69F6-4B8E-9949-9065EBE6DAEA}" presName="tx1" presStyleLbl="revTx" presStyleIdx="6" presStyleCnt="7"/>
      <dgm:spPr/>
    </dgm:pt>
    <dgm:pt modelId="{DAEF506C-C510-8A46-8BAE-AC284B3C22AD}" type="pres">
      <dgm:prSet presAssocID="{83DEAB0B-69F6-4B8E-9949-9065EBE6DAEA}" presName="vert1" presStyleCnt="0"/>
      <dgm:spPr/>
    </dgm:pt>
  </dgm:ptLst>
  <dgm:cxnLst>
    <dgm:cxn modelId="{6486930C-DE6B-8848-BE68-4D4731D74415}" type="presOf" srcId="{280C7E2E-86DF-46C2-B05F-1B7CCAC53232}" destId="{121C0C67-41DD-3C43-A966-2E96C19D87E3}" srcOrd="0" destOrd="0" presId="urn:microsoft.com/office/officeart/2008/layout/LinedList"/>
    <dgm:cxn modelId="{B4EBC61B-6DC6-4E8B-832E-6F0A40B42DE5}" srcId="{85601C05-C238-4288-90F0-8BF2CB7E1467}" destId="{865D9067-4BD9-46E6-90CC-DB5397416D72}" srcOrd="2" destOrd="0" parTransId="{1C3EE4BB-A876-4E1C-B4F4-7AD37192B3E8}" sibTransId="{9E023D14-1CDC-4C44-8C18-70B5981A15F8}"/>
    <dgm:cxn modelId="{AF28BB29-D259-2248-8B1A-CBABDC991019}" type="presOf" srcId="{85601C05-C238-4288-90F0-8BF2CB7E1467}" destId="{0F062FCA-D198-DC43-A7F9-DFF64934B0FA}" srcOrd="0" destOrd="0" presId="urn:microsoft.com/office/officeart/2008/layout/LinedList"/>
    <dgm:cxn modelId="{8CC3342D-DA49-AB47-9B7E-F9AEB2835450}" type="presOf" srcId="{865D9067-4BD9-46E6-90CC-DB5397416D72}" destId="{A20C1CBB-4D91-C145-B018-DFCD4B755944}" srcOrd="0" destOrd="0" presId="urn:microsoft.com/office/officeart/2008/layout/LinedList"/>
    <dgm:cxn modelId="{9DE21B3B-BF38-4EB1-A6FA-FAF3CF9B3CBA}" srcId="{85601C05-C238-4288-90F0-8BF2CB7E1467}" destId="{83DEAB0B-69F6-4B8E-9949-9065EBE6DAEA}" srcOrd="6" destOrd="0" parTransId="{30A976B1-05B2-48CC-BA57-D59041CBD906}" sibTransId="{DDF46B7B-F39D-4BB6-AF9F-E3464618F75D}"/>
    <dgm:cxn modelId="{603D623B-C12E-43F9-831A-C640CA279A71}" srcId="{85601C05-C238-4288-90F0-8BF2CB7E1467}" destId="{37407F23-4F69-4058-87E7-6774FB70C953}" srcOrd="5" destOrd="0" parTransId="{3CF4DF10-836E-4FE2-B2D2-8EB34C8AE14F}" sibTransId="{0952618C-4B27-48E6-8367-FC8DAC8C7C36}"/>
    <dgm:cxn modelId="{47800C57-FAB1-4EA2-898E-70FEFF8DCB98}" srcId="{85601C05-C238-4288-90F0-8BF2CB7E1467}" destId="{E7A54B31-BBC4-4AB7-A9BC-C659BC51D8CE}" srcOrd="0" destOrd="0" parTransId="{DE025520-6866-476C-94F1-2DDB18DED989}" sibTransId="{CEC5986B-0CCA-41D7-9637-51FAA852A2A1}"/>
    <dgm:cxn modelId="{BB431F5D-8E10-DE4B-A553-5DEF01CFE57F}" type="presOf" srcId="{E7A54B31-BBC4-4AB7-A9BC-C659BC51D8CE}" destId="{93754344-8CC8-FE45-A47B-7A306D843722}" srcOrd="0" destOrd="0" presId="urn:microsoft.com/office/officeart/2008/layout/LinedList"/>
    <dgm:cxn modelId="{B16C1694-AF57-2242-8653-70D76F0BFC9B}" type="presOf" srcId="{37407F23-4F69-4058-87E7-6774FB70C953}" destId="{F3AE0E8A-A580-7443-8771-D4AD611FC909}" srcOrd="0" destOrd="0" presId="urn:microsoft.com/office/officeart/2008/layout/LinedList"/>
    <dgm:cxn modelId="{D302CADD-F16C-9A4A-8BC1-DEBCA1B9EF80}" srcId="{85601C05-C238-4288-90F0-8BF2CB7E1467}" destId="{59A200CC-62D8-CA4B-A874-78EF4275BAC1}" srcOrd="3" destOrd="0" parTransId="{140DC837-6B06-A04F-B2F3-42D48415C131}" sibTransId="{6435E192-A8C9-8748-A821-12D8A30D166D}"/>
    <dgm:cxn modelId="{57661DE9-4B4B-E045-83E3-E85800865DDB}" type="presOf" srcId="{83DEAB0B-69F6-4B8E-9949-9065EBE6DAEA}" destId="{69B1F643-B665-4E43-864B-8FD22EEF8E86}" srcOrd="0" destOrd="0" presId="urn:microsoft.com/office/officeart/2008/layout/LinedList"/>
    <dgm:cxn modelId="{ABFA3EED-99E6-4AF3-B08C-AAD08061AD05}" srcId="{85601C05-C238-4288-90F0-8BF2CB7E1467}" destId="{280C7E2E-86DF-46C2-B05F-1B7CCAC53232}" srcOrd="4" destOrd="0" parTransId="{9266D11B-BB83-461A-A5F2-7569F913D4E0}" sibTransId="{AD3F5E3D-6E8E-40FF-B9A1-CF515A9F2541}"/>
    <dgm:cxn modelId="{617EA6F2-B9A8-1145-BCBC-918CCE9E4556}" type="presOf" srcId="{59A200CC-62D8-CA4B-A874-78EF4275BAC1}" destId="{5516D412-3088-634A-B714-BEEE58214E39}" srcOrd="0" destOrd="0" presId="urn:microsoft.com/office/officeart/2008/layout/LinedList"/>
    <dgm:cxn modelId="{B0DF5CFD-8577-4124-9BE4-8FCB67381F76}" srcId="{85601C05-C238-4288-90F0-8BF2CB7E1467}" destId="{76944C80-0C36-4C48-9BFF-B17D3001735D}" srcOrd="1" destOrd="0" parTransId="{5C8331A8-6D08-41ED-A612-DBF7877E1D61}" sibTransId="{6B522DB3-7FD8-4C9B-9F1A-03DBB8F65A05}"/>
    <dgm:cxn modelId="{72CC58FF-00CE-8F4F-A4F5-9CC9507FF2A2}" type="presOf" srcId="{76944C80-0C36-4C48-9BFF-B17D3001735D}" destId="{431D2C63-752D-7D4C-B975-0F6F522D293F}" srcOrd="0" destOrd="0" presId="urn:microsoft.com/office/officeart/2008/layout/LinedList"/>
    <dgm:cxn modelId="{28BE2A11-6052-AD43-894D-297E73306DEF}" type="presParOf" srcId="{0F062FCA-D198-DC43-A7F9-DFF64934B0FA}" destId="{9A393B7A-7E2F-4943-B2B0-360886264BC7}" srcOrd="0" destOrd="0" presId="urn:microsoft.com/office/officeart/2008/layout/LinedList"/>
    <dgm:cxn modelId="{0C0EC95F-CE95-8847-8CC9-63B75D601266}" type="presParOf" srcId="{0F062FCA-D198-DC43-A7F9-DFF64934B0FA}" destId="{90366881-22D7-9945-B36B-A1A52F2A05CE}" srcOrd="1" destOrd="0" presId="urn:microsoft.com/office/officeart/2008/layout/LinedList"/>
    <dgm:cxn modelId="{1477F761-F256-BC4D-9C71-ADDDB360D328}" type="presParOf" srcId="{90366881-22D7-9945-B36B-A1A52F2A05CE}" destId="{93754344-8CC8-FE45-A47B-7A306D843722}" srcOrd="0" destOrd="0" presId="urn:microsoft.com/office/officeart/2008/layout/LinedList"/>
    <dgm:cxn modelId="{22C8E338-1447-7E49-A44B-0A1665A0873E}" type="presParOf" srcId="{90366881-22D7-9945-B36B-A1A52F2A05CE}" destId="{FEC10CD8-99DB-2B47-92AD-108C40CA105C}" srcOrd="1" destOrd="0" presId="urn:microsoft.com/office/officeart/2008/layout/LinedList"/>
    <dgm:cxn modelId="{1F9FCA61-E786-3742-877A-60C0A3C79890}" type="presParOf" srcId="{0F062FCA-D198-DC43-A7F9-DFF64934B0FA}" destId="{6E2A5A44-A280-114C-B431-0C262FD1DAD8}" srcOrd="2" destOrd="0" presId="urn:microsoft.com/office/officeart/2008/layout/LinedList"/>
    <dgm:cxn modelId="{85922C00-9B17-0B45-B180-AC9E97D3CF1D}" type="presParOf" srcId="{0F062FCA-D198-DC43-A7F9-DFF64934B0FA}" destId="{F6A92088-09EC-C44B-8AD0-3AC8A0212E75}" srcOrd="3" destOrd="0" presId="urn:microsoft.com/office/officeart/2008/layout/LinedList"/>
    <dgm:cxn modelId="{1EF7AD18-00B7-8641-9B0A-6448A54FF9C5}" type="presParOf" srcId="{F6A92088-09EC-C44B-8AD0-3AC8A0212E75}" destId="{431D2C63-752D-7D4C-B975-0F6F522D293F}" srcOrd="0" destOrd="0" presId="urn:microsoft.com/office/officeart/2008/layout/LinedList"/>
    <dgm:cxn modelId="{E2E60E03-9BA1-4E41-B462-288382216708}" type="presParOf" srcId="{F6A92088-09EC-C44B-8AD0-3AC8A0212E75}" destId="{C9797CFA-3630-804D-8A35-91D583B639CA}" srcOrd="1" destOrd="0" presId="urn:microsoft.com/office/officeart/2008/layout/LinedList"/>
    <dgm:cxn modelId="{A34D9C59-C82F-DB40-AAC6-BC202A3713B1}" type="presParOf" srcId="{0F062FCA-D198-DC43-A7F9-DFF64934B0FA}" destId="{1C3ADDD9-9FC4-9442-A9B3-598132DB4C1C}" srcOrd="4" destOrd="0" presId="urn:microsoft.com/office/officeart/2008/layout/LinedList"/>
    <dgm:cxn modelId="{B2B61749-7447-BC4D-945A-F6CBF8655734}" type="presParOf" srcId="{0F062FCA-D198-DC43-A7F9-DFF64934B0FA}" destId="{25A3BFB9-AC1C-4548-A0B2-2376F90962CC}" srcOrd="5" destOrd="0" presId="urn:microsoft.com/office/officeart/2008/layout/LinedList"/>
    <dgm:cxn modelId="{D12508B6-4F95-424B-BDF8-2C4CFC41E38B}" type="presParOf" srcId="{25A3BFB9-AC1C-4548-A0B2-2376F90962CC}" destId="{A20C1CBB-4D91-C145-B018-DFCD4B755944}" srcOrd="0" destOrd="0" presId="urn:microsoft.com/office/officeart/2008/layout/LinedList"/>
    <dgm:cxn modelId="{D9584F1E-B547-654E-BDD6-F65C0B29E565}" type="presParOf" srcId="{25A3BFB9-AC1C-4548-A0B2-2376F90962CC}" destId="{07BA9034-2BE0-DB4D-B2AB-56FA9BF23404}" srcOrd="1" destOrd="0" presId="urn:microsoft.com/office/officeart/2008/layout/LinedList"/>
    <dgm:cxn modelId="{818E0D25-7746-5844-8B79-A2B926D4A2F9}" type="presParOf" srcId="{0F062FCA-D198-DC43-A7F9-DFF64934B0FA}" destId="{F3DDDFAE-D461-8C44-800F-BAF771616703}" srcOrd="6" destOrd="0" presId="urn:microsoft.com/office/officeart/2008/layout/LinedList"/>
    <dgm:cxn modelId="{FC026408-CDEE-FF48-875A-E0EC86BE9A94}" type="presParOf" srcId="{0F062FCA-D198-DC43-A7F9-DFF64934B0FA}" destId="{57793B07-375F-C349-B24B-E6EE562E76B4}" srcOrd="7" destOrd="0" presId="urn:microsoft.com/office/officeart/2008/layout/LinedList"/>
    <dgm:cxn modelId="{ADD5678C-1522-1C4B-9C70-A347012DCB1B}" type="presParOf" srcId="{57793B07-375F-C349-B24B-E6EE562E76B4}" destId="{5516D412-3088-634A-B714-BEEE58214E39}" srcOrd="0" destOrd="0" presId="urn:microsoft.com/office/officeart/2008/layout/LinedList"/>
    <dgm:cxn modelId="{A1DBE11A-F3E9-4E43-94B2-3442ABE765E3}" type="presParOf" srcId="{57793B07-375F-C349-B24B-E6EE562E76B4}" destId="{9B1B8E79-245D-3143-BC4A-B7AA989E5758}" srcOrd="1" destOrd="0" presId="urn:microsoft.com/office/officeart/2008/layout/LinedList"/>
    <dgm:cxn modelId="{A0C77D76-C793-4441-B6D0-73751AB50531}" type="presParOf" srcId="{0F062FCA-D198-DC43-A7F9-DFF64934B0FA}" destId="{DF15B8D0-B8D0-0248-A5CE-81EF37347EE9}" srcOrd="8" destOrd="0" presId="urn:microsoft.com/office/officeart/2008/layout/LinedList"/>
    <dgm:cxn modelId="{83F7291F-583B-C348-887C-FF321E7F4158}" type="presParOf" srcId="{0F062FCA-D198-DC43-A7F9-DFF64934B0FA}" destId="{A18ABEEE-C8A9-7F4A-98F2-8686A369F6AD}" srcOrd="9" destOrd="0" presId="urn:microsoft.com/office/officeart/2008/layout/LinedList"/>
    <dgm:cxn modelId="{53E48FE4-C6DC-1748-A482-AD6557EA7D6A}" type="presParOf" srcId="{A18ABEEE-C8A9-7F4A-98F2-8686A369F6AD}" destId="{121C0C67-41DD-3C43-A966-2E96C19D87E3}" srcOrd="0" destOrd="0" presId="urn:microsoft.com/office/officeart/2008/layout/LinedList"/>
    <dgm:cxn modelId="{D67BF247-8367-DC4F-A901-C5B2A4EEB394}" type="presParOf" srcId="{A18ABEEE-C8A9-7F4A-98F2-8686A369F6AD}" destId="{D0BFA7E5-6DBC-D24A-9A1C-E56FBEB26DD6}" srcOrd="1" destOrd="0" presId="urn:microsoft.com/office/officeart/2008/layout/LinedList"/>
    <dgm:cxn modelId="{F66791C9-2828-274F-A85E-0DA399C2C3E4}" type="presParOf" srcId="{0F062FCA-D198-DC43-A7F9-DFF64934B0FA}" destId="{C7CD40A7-7B28-444A-818B-8F0F1DA368F6}" srcOrd="10" destOrd="0" presId="urn:microsoft.com/office/officeart/2008/layout/LinedList"/>
    <dgm:cxn modelId="{9C44FCCA-6A21-854C-8CA5-447E832BCB48}" type="presParOf" srcId="{0F062FCA-D198-DC43-A7F9-DFF64934B0FA}" destId="{FF3B668D-C617-7545-AF96-19DBAE6ECECF}" srcOrd="11" destOrd="0" presId="urn:microsoft.com/office/officeart/2008/layout/LinedList"/>
    <dgm:cxn modelId="{4D8C87A6-1443-334B-8B09-7FB51DEDA349}" type="presParOf" srcId="{FF3B668D-C617-7545-AF96-19DBAE6ECECF}" destId="{F3AE0E8A-A580-7443-8771-D4AD611FC909}" srcOrd="0" destOrd="0" presId="urn:microsoft.com/office/officeart/2008/layout/LinedList"/>
    <dgm:cxn modelId="{2F47F0F8-0A53-2D4C-BCBA-81895E8ABED0}" type="presParOf" srcId="{FF3B668D-C617-7545-AF96-19DBAE6ECECF}" destId="{5847C3C3-912C-294C-9A16-FD118D4B4010}" srcOrd="1" destOrd="0" presId="urn:microsoft.com/office/officeart/2008/layout/LinedList"/>
    <dgm:cxn modelId="{70CB69EF-55EF-6C48-8807-EA8A9E98FB3B}" type="presParOf" srcId="{0F062FCA-D198-DC43-A7F9-DFF64934B0FA}" destId="{D5DD5C89-FC7B-5549-9404-6FAF20E446D6}" srcOrd="12" destOrd="0" presId="urn:microsoft.com/office/officeart/2008/layout/LinedList"/>
    <dgm:cxn modelId="{86372336-4C88-3C45-BEC8-D090C590DAE5}" type="presParOf" srcId="{0F062FCA-D198-DC43-A7F9-DFF64934B0FA}" destId="{AE27DC66-F9AA-6347-AEA4-DA2BE7EFF3E3}" srcOrd="13" destOrd="0" presId="urn:microsoft.com/office/officeart/2008/layout/LinedList"/>
    <dgm:cxn modelId="{48497D3F-E302-214D-ADBE-9D6F643946F3}" type="presParOf" srcId="{AE27DC66-F9AA-6347-AEA4-DA2BE7EFF3E3}" destId="{69B1F643-B665-4E43-864B-8FD22EEF8E86}" srcOrd="0" destOrd="0" presId="urn:microsoft.com/office/officeart/2008/layout/LinedList"/>
    <dgm:cxn modelId="{319693BE-A811-244D-AD57-BF11329EA487}" type="presParOf" srcId="{AE27DC66-F9AA-6347-AEA4-DA2BE7EFF3E3}" destId="{DAEF506C-C510-8A46-8BAE-AC284B3C22A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E76DDC-FCDA-4FF1-8F54-3D48C8F71BF4}" type="doc">
      <dgm:prSet loTypeId="urn:microsoft.com/office/officeart/2018/2/layout/IconLabelList" loCatId="icon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509396B-4CCF-4778-AA5D-52C43D39742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_tradnl" sz="2000" dirty="0"/>
            <a:t>Evaluación continua con actividades de aprendizaje</a:t>
          </a:r>
        </a:p>
        <a:p>
          <a:pPr>
            <a:lnSpc>
              <a:spcPct val="100000"/>
            </a:lnSpc>
          </a:pPr>
          <a:r>
            <a:rPr lang="es-ES_tradnl" sz="2000" dirty="0"/>
            <a:t>(35%)</a:t>
          </a:r>
          <a:endParaRPr lang="en-US" sz="2000" dirty="0"/>
        </a:p>
      </dgm:t>
    </dgm:pt>
    <dgm:pt modelId="{361A0600-1B45-4F04-AB12-AD4235ED956B}" type="parTrans" cxnId="{F1F2901C-4416-4406-86F0-49EE2F001A75}">
      <dgm:prSet/>
      <dgm:spPr/>
      <dgm:t>
        <a:bodyPr/>
        <a:lstStyle/>
        <a:p>
          <a:endParaRPr lang="en-US" sz="2800"/>
        </a:p>
      </dgm:t>
    </dgm:pt>
    <dgm:pt modelId="{4181C06B-A46F-4BB7-A8EE-DAA443023784}" type="sibTrans" cxnId="{F1F2901C-4416-4406-86F0-49EE2F001A75}">
      <dgm:prSet/>
      <dgm:spPr/>
      <dgm:t>
        <a:bodyPr/>
        <a:lstStyle/>
        <a:p>
          <a:endParaRPr lang="en-US" sz="2800"/>
        </a:p>
      </dgm:t>
    </dgm:pt>
    <dgm:pt modelId="{D64FE360-9404-4B8C-8F2D-D049687F5F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_tradnl" sz="2000" dirty="0"/>
            <a:t>Evaluación de conocimientos formales con examen intermedio y final</a:t>
          </a:r>
        </a:p>
        <a:p>
          <a:pPr>
            <a:lnSpc>
              <a:spcPct val="100000"/>
            </a:lnSpc>
          </a:pPr>
          <a:r>
            <a:rPr lang="es-ES_tradnl" sz="2000" dirty="0"/>
            <a:t>(30%)</a:t>
          </a:r>
          <a:endParaRPr lang="en-US" sz="2000" dirty="0"/>
        </a:p>
      </dgm:t>
    </dgm:pt>
    <dgm:pt modelId="{1CB2685A-E69A-466A-A321-45DB3FC19F3C}" type="parTrans" cxnId="{D0CF744F-183C-4F33-BBE5-A0B137ED04B5}">
      <dgm:prSet/>
      <dgm:spPr/>
      <dgm:t>
        <a:bodyPr/>
        <a:lstStyle/>
        <a:p>
          <a:endParaRPr lang="en-US" sz="2800"/>
        </a:p>
      </dgm:t>
    </dgm:pt>
    <dgm:pt modelId="{3A621C3A-9D38-4010-B6C3-898094E6CA30}" type="sibTrans" cxnId="{D0CF744F-183C-4F33-BBE5-A0B137ED04B5}">
      <dgm:prSet/>
      <dgm:spPr/>
      <dgm:t>
        <a:bodyPr/>
        <a:lstStyle/>
        <a:p>
          <a:endParaRPr lang="en-US" sz="2800"/>
        </a:p>
      </dgm:t>
    </dgm:pt>
    <dgm:pt modelId="{2F462C9A-BBF1-4073-A57F-1BE7AAB39C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_tradnl" sz="2000" dirty="0"/>
            <a:t>Evaluación integradora por Proyecto</a:t>
          </a:r>
        </a:p>
        <a:p>
          <a:pPr>
            <a:lnSpc>
              <a:spcPct val="100000"/>
            </a:lnSpc>
          </a:pPr>
          <a:r>
            <a:rPr lang="es-ES_tradnl" sz="2000" dirty="0"/>
            <a:t>(30%)</a:t>
          </a:r>
          <a:endParaRPr lang="en-US" sz="2000" dirty="0"/>
        </a:p>
      </dgm:t>
    </dgm:pt>
    <dgm:pt modelId="{68B61965-B79E-4998-9618-9A43A0F0F477}" type="parTrans" cxnId="{4426A5ED-1848-49E3-B0AE-1EBAF69CFEA5}">
      <dgm:prSet/>
      <dgm:spPr/>
      <dgm:t>
        <a:bodyPr/>
        <a:lstStyle/>
        <a:p>
          <a:endParaRPr lang="en-US" sz="2800"/>
        </a:p>
      </dgm:t>
    </dgm:pt>
    <dgm:pt modelId="{B5A06ED8-C9C2-47F4-9171-ACF457920D8C}" type="sibTrans" cxnId="{4426A5ED-1848-49E3-B0AE-1EBAF69CFEA5}">
      <dgm:prSet/>
      <dgm:spPr/>
      <dgm:t>
        <a:bodyPr/>
        <a:lstStyle/>
        <a:p>
          <a:endParaRPr lang="en-US" sz="2800"/>
        </a:p>
      </dgm:t>
    </dgm:pt>
    <dgm:pt modelId="{AA794217-361E-4C0C-876B-E745BA128420}" type="pres">
      <dgm:prSet presAssocID="{08E76DDC-FCDA-4FF1-8F54-3D48C8F71BF4}" presName="root" presStyleCnt="0">
        <dgm:presLayoutVars>
          <dgm:dir/>
          <dgm:resizeHandles val="exact"/>
        </dgm:presLayoutVars>
      </dgm:prSet>
      <dgm:spPr/>
    </dgm:pt>
    <dgm:pt modelId="{18156A7A-3717-4E21-9F1D-BE0DE69954BE}" type="pres">
      <dgm:prSet presAssocID="{A509396B-4CCF-4778-AA5D-52C43D397422}" presName="compNode" presStyleCnt="0"/>
      <dgm:spPr/>
    </dgm:pt>
    <dgm:pt modelId="{67D4E59A-AF0F-4C47-9A9A-984BF7A5730C}" type="pres">
      <dgm:prSet presAssocID="{A509396B-4CCF-4778-AA5D-52C43D39742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BEA6B146-01CF-405F-AA5E-28E30B665CF2}" type="pres">
      <dgm:prSet presAssocID="{A509396B-4CCF-4778-AA5D-52C43D397422}" presName="spaceRect" presStyleCnt="0"/>
      <dgm:spPr/>
    </dgm:pt>
    <dgm:pt modelId="{2F8DAF80-C226-4D43-A2EB-B08F5F9CE53E}" type="pres">
      <dgm:prSet presAssocID="{A509396B-4CCF-4778-AA5D-52C43D397422}" presName="textRect" presStyleLbl="revTx" presStyleIdx="0" presStyleCnt="3">
        <dgm:presLayoutVars>
          <dgm:chMax val="1"/>
          <dgm:chPref val="1"/>
        </dgm:presLayoutVars>
      </dgm:prSet>
      <dgm:spPr/>
    </dgm:pt>
    <dgm:pt modelId="{1E262D1A-B765-4A30-A775-0AF5FBDCE720}" type="pres">
      <dgm:prSet presAssocID="{4181C06B-A46F-4BB7-A8EE-DAA443023784}" presName="sibTrans" presStyleCnt="0"/>
      <dgm:spPr/>
    </dgm:pt>
    <dgm:pt modelId="{A4D9E7E8-BB3D-4C06-B12A-67B951FFD717}" type="pres">
      <dgm:prSet presAssocID="{D64FE360-9404-4B8C-8F2D-D049687F5FE0}" presName="compNode" presStyleCnt="0"/>
      <dgm:spPr/>
    </dgm:pt>
    <dgm:pt modelId="{3667BDE4-D0EE-4920-A5AE-D0B88DE481E3}" type="pres">
      <dgm:prSet presAssocID="{D64FE360-9404-4B8C-8F2D-D049687F5FE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02994593-5280-4AAB-8BFC-8E5FF995B6BB}" type="pres">
      <dgm:prSet presAssocID="{D64FE360-9404-4B8C-8F2D-D049687F5FE0}" presName="spaceRect" presStyleCnt="0"/>
      <dgm:spPr/>
    </dgm:pt>
    <dgm:pt modelId="{460B28DB-48DD-4798-A8A5-2C1F3250AF1E}" type="pres">
      <dgm:prSet presAssocID="{D64FE360-9404-4B8C-8F2D-D049687F5FE0}" presName="textRect" presStyleLbl="revTx" presStyleIdx="1" presStyleCnt="3">
        <dgm:presLayoutVars>
          <dgm:chMax val="1"/>
          <dgm:chPref val="1"/>
        </dgm:presLayoutVars>
      </dgm:prSet>
      <dgm:spPr/>
    </dgm:pt>
    <dgm:pt modelId="{3785D0D1-55E9-4334-ACD6-AD0AD38B29DC}" type="pres">
      <dgm:prSet presAssocID="{3A621C3A-9D38-4010-B6C3-898094E6CA30}" presName="sibTrans" presStyleCnt="0"/>
      <dgm:spPr/>
    </dgm:pt>
    <dgm:pt modelId="{39E87751-B895-4999-895B-F6A3264C5259}" type="pres">
      <dgm:prSet presAssocID="{2F462C9A-BBF1-4073-A57F-1BE7AAB39CF2}" presName="compNode" presStyleCnt="0"/>
      <dgm:spPr/>
    </dgm:pt>
    <dgm:pt modelId="{7EDCB585-9996-4FA9-9EE6-40EF41094858}" type="pres">
      <dgm:prSet presAssocID="{2F462C9A-BBF1-4073-A57F-1BE7AAB39CF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D904538E-32B2-44A6-B243-8CDD92E085D0}" type="pres">
      <dgm:prSet presAssocID="{2F462C9A-BBF1-4073-A57F-1BE7AAB39CF2}" presName="spaceRect" presStyleCnt="0"/>
      <dgm:spPr/>
    </dgm:pt>
    <dgm:pt modelId="{50C66F03-29EB-40A5-A16B-6280FA33C77B}" type="pres">
      <dgm:prSet presAssocID="{2F462C9A-BBF1-4073-A57F-1BE7AAB39CF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936C814-3032-4A68-BDD5-245368C49072}" type="presOf" srcId="{08E76DDC-FCDA-4FF1-8F54-3D48C8F71BF4}" destId="{AA794217-361E-4C0C-876B-E745BA128420}" srcOrd="0" destOrd="0" presId="urn:microsoft.com/office/officeart/2018/2/layout/IconLabelList"/>
    <dgm:cxn modelId="{F1F2901C-4416-4406-86F0-49EE2F001A75}" srcId="{08E76DDC-FCDA-4FF1-8F54-3D48C8F71BF4}" destId="{A509396B-4CCF-4778-AA5D-52C43D397422}" srcOrd="0" destOrd="0" parTransId="{361A0600-1B45-4F04-AB12-AD4235ED956B}" sibTransId="{4181C06B-A46F-4BB7-A8EE-DAA443023784}"/>
    <dgm:cxn modelId="{D2241449-E8EA-4D3A-983D-5C0A7E1F9871}" type="presOf" srcId="{2F462C9A-BBF1-4073-A57F-1BE7AAB39CF2}" destId="{50C66F03-29EB-40A5-A16B-6280FA33C77B}" srcOrd="0" destOrd="0" presId="urn:microsoft.com/office/officeart/2018/2/layout/IconLabelList"/>
    <dgm:cxn modelId="{AD4CB64D-7502-4639-A069-A9393B10944E}" type="presOf" srcId="{D64FE360-9404-4B8C-8F2D-D049687F5FE0}" destId="{460B28DB-48DD-4798-A8A5-2C1F3250AF1E}" srcOrd="0" destOrd="0" presId="urn:microsoft.com/office/officeart/2018/2/layout/IconLabelList"/>
    <dgm:cxn modelId="{D0CF744F-183C-4F33-BBE5-A0B137ED04B5}" srcId="{08E76DDC-FCDA-4FF1-8F54-3D48C8F71BF4}" destId="{D64FE360-9404-4B8C-8F2D-D049687F5FE0}" srcOrd="1" destOrd="0" parTransId="{1CB2685A-E69A-466A-A321-45DB3FC19F3C}" sibTransId="{3A621C3A-9D38-4010-B6C3-898094E6CA30}"/>
    <dgm:cxn modelId="{DB9352AA-DC19-477C-8847-30242B133B21}" type="presOf" srcId="{A509396B-4CCF-4778-AA5D-52C43D397422}" destId="{2F8DAF80-C226-4D43-A2EB-B08F5F9CE53E}" srcOrd="0" destOrd="0" presId="urn:microsoft.com/office/officeart/2018/2/layout/IconLabelList"/>
    <dgm:cxn modelId="{4426A5ED-1848-49E3-B0AE-1EBAF69CFEA5}" srcId="{08E76DDC-FCDA-4FF1-8F54-3D48C8F71BF4}" destId="{2F462C9A-BBF1-4073-A57F-1BE7AAB39CF2}" srcOrd="2" destOrd="0" parTransId="{68B61965-B79E-4998-9618-9A43A0F0F477}" sibTransId="{B5A06ED8-C9C2-47F4-9171-ACF457920D8C}"/>
    <dgm:cxn modelId="{EE03CBC7-6970-4F17-922F-3546F386679D}" type="presParOf" srcId="{AA794217-361E-4C0C-876B-E745BA128420}" destId="{18156A7A-3717-4E21-9F1D-BE0DE69954BE}" srcOrd="0" destOrd="0" presId="urn:microsoft.com/office/officeart/2018/2/layout/IconLabelList"/>
    <dgm:cxn modelId="{6082A091-3AC3-48B7-80D8-CE54DFED2BEB}" type="presParOf" srcId="{18156A7A-3717-4E21-9F1D-BE0DE69954BE}" destId="{67D4E59A-AF0F-4C47-9A9A-984BF7A5730C}" srcOrd="0" destOrd="0" presId="urn:microsoft.com/office/officeart/2018/2/layout/IconLabelList"/>
    <dgm:cxn modelId="{79726C17-F41C-411B-ADE2-48F065F8E264}" type="presParOf" srcId="{18156A7A-3717-4E21-9F1D-BE0DE69954BE}" destId="{BEA6B146-01CF-405F-AA5E-28E30B665CF2}" srcOrd="1" destOrd="0" presId="urn:microsoft.com/office/officeart/2018/2/layout/IconLabelList"/>
    <dgm:cxn modelId="{1244EA63-E250-4E79-BDF2-43C2BFD71968}" type="presParOf" srcId="{18156A7A-3717-4E21-9F1D-BE0DE69954BE}" destId="{2F8DAF80-C226-4D43-A2EB-B08F5F9CE53E}" srcOrd="2" destOrd="0" presId="urn:microsoft.com/office/officeart/2018/2/layout/IconLabelList"/>
    <dgm:cxn modelId="{24C37193-8E00-47B8-A06D-4C0B59B2CCEB}" type="presParOf" srcId="{AA794217-361E-4C0C-876B-E745BA128420}" destId="{1E262D1A-B765-4A30-A775-0AF5FBDCE720}" srcOrd="1" destOrd="0" presId="urn:microsoft.com/office/officeart/2018/2/layout/IconLabelList"/>
    <dgm:cxn modelId="{C391F30B-D14C-471E-9635-74D7C785BFCA}" type="presParOf" srcId="{AA794217-361E-4C0C-876B-E745BA128420}" destId="{A4D9E7E8-BB3D-4C06-B12A-67B951FFD717}" srcOrd="2" destOrd="0" presId="urn:microsoft.com/office/officeart/2018/2/layout/IconLabelList"/>
    <dgm:cxn modelId="{4107CCB0-95B5-4227-AFD3-D5790C6CB657}" type="presParOf" srcId="{A4D9E7E8-BB3D-4C06-B12A-67B951FFD717}" destId="{3667BDE4-D0EE-4920-A5AE-D0B88DE481E3}" srcOrd="0" destOrd="0" presId="urn:microsoft.com/office/officeart/2018/2/layout/IconLabelList"/>
    <dgm:cxn modelId="{93C726B7-091D-4C82-A10B-EA16557652F0}" type="presParOf" srcId="{A4D9E7E8-BB3D-4C06-B12A-67B951FFD717}" destId="{02994593-5280-4AAB-8BFC-8E5FF995B6BB}" srcOrd="1" destOrd="0" presId="urn:microsoft.com/office/officeart/2018/2/layout/IconLabelList"/>
    <dgm:cxn modelId="{86826734-7AB3-4B7F-81E9-C90B2CA99C36}" type="presParOf" srcId="{A4D9E7E8-BB3D-4C06-B12A-67B951FFD717}" destId="{460B28DB-48DD-4798-A8A5-2C1F3250AF1E}" srcOrd="2" destOrd="0" presId="urn:microsoft.com/office/officeart/2018/2/layout/IconLabelList"/>
    <dgm:cxn modelId="{DD95AAB1-E6C5-47D9-AC89-118813F0994D}" type="presParOf" srcId="{AA794217-361E-4C0C-876B-E745BA128420}" destId="{3785D0D1-55E9-4334-ACD6-AD0AD38B29DC}" srcOrd="3" destOrd="0" presId="urn:microsoft.com/office/officeart/2018/2/layout/IconLabelList"/>
    <dgm:cxn modelId="{5B12E640-B9D8-4E8A-A17E-D7811B8A2916}" type="presParOf" srcId="{AA794217-361E-4C0C-876B-E745BA128420}" destId="{39E87751-B895-4999-895B-F6A3264C5259}" srcOrd="4" destOrd="0" presId="urn:microsoft.com/office/officeart/2018/2/layout/IconLabelList"/>
    <dgm:cxn modelId="{16CCA989-FF63-420E-BAAB-CE8884180459}" type="presParOf" srcId="{39E87751-B895-4999-895B-F6A3264C5259}" destId="{7EDCB585-9996-4FA9-9EE6-40EF41094858}" srcOrd="0" destOrd="0" presId="urn:microsoft.com/office/officeart/2018/2/layout/IconLabelList"/>
    <dgm:cxn modelId="{F7472276-43FE-412C-86F3-1031C5C31912}" type="presParOf" srcId="{39E87751-B895-4999-895B-F6A3264C5259}" destId="{D904538E-32B2-44A6-B243-8CDD92E085D0}" srcOrd="1" destOrd="0" presId="urn:microsoft.com/office/officeart/2018/2/layout/IconLabelList"/>
    <dgm:cxn modelId="{B6A2F551-D1A1-4A85-BFC6-0E59D8E0C88D}" type="presParOf" srcId="{39E87751-B895-4999-895B-F6A3264C5259}" destId="{50C66F03-29EB-40A5-A16B-6280FA33C77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DD0B11-0CD6-CA44-9347-D04F6A59E859}">
      <dsp:nvSpPr>
        <dsp:cNvPr id="0" name=""/>
        <dsp:cNvSpPr/>
      </dsp:nvSpPr>
      <dsp:spPr>
        <a:xfrm>
          <a:off x="0" y="872714"/>
          <a:ext cx="9460524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b="1" kern="1200" dirty="0">
              <a:solidFill>
                <a:srgbClr val="FFFF00"/>
              </a:solidFill>
            </a:rPr>
            <a:t>Profesor</a:t>
          </a:r>
          <a:r>
            <a:rPr lang="es-ES_tradnl" sz="2400" kern="1200" dirty="0"/>
            <a:t>: Julio </a:t>
          </a:r>
          <a:r>
            <a:rPr lang="es-ES_tradnl" sz="2400" kern="1200" dirty="0" err="1"/>
            <a:t>Waissman</a:t>
          </a:r>
          <a:r>
            <a:rPr lang="es-ES_tradnl" sz="2400" kern="1200" dirty="0"/>
            <a:t> Vilanova (cubículo 1)</a:t>
          </a:r>
          <a:endParaRPr lang="en-US" sz="2400" kern="1200" dirty="0"/>
        </a:p>
      </dsp:txBody>
      <dsp:txXfrm>
        <a:off x="27415" y="900129"/>
        <a:ext cx="9405694" cy="506769"/>
      </dsp:txXfrm>
    </dsp:sp>
    <dsp:sp modelId="{AA6B0078-A56F-384C-B3F1-A7B72A34C2E1}">
      <dsp:nvSpPr>
        <dsp:cNvPr id="0" name=""/>
        <dsp:cNvSpPr/>
      </dsp:nvSpPr>
      <dsp:spPr>
        <a:xfrm>
          <a:off x="0" y="1503434"/>
          <a:ext cx="9460524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b="1" kern="1200" dirty="0">
              <a:solidFill>
                <a:srgbClr val="FFFF00"/>
              </a:solidFill>
            </a:rPr>
            <a:t>Horario</a:t>
          </a:r>
          <a:r>
            <a:rPr lang="es-ES_tradnl" sz="2400" kern="1200" dirty="0"/>
            <a:t>: martes y jueves de 8 a 10 a.m., miércoles de 9 a 10 a.m.</a:t>
          </a:r>
          <a:endParaRPr lang="en-US" sz="2400" kern="1200" dirty="0"/>
        </a:p>
      </dsp:txBody>
      <dsp:txXfrm>
        <a:off x="27415" y="1530849"/>
        <a:ext cx="9405694" cy="506769"/>
      </dsp:txXfrm>
    </dsp:sp>
    <dsp:sp modelId="{5FD49EEB-1F88-D946-BB39-3EA39AE2FCC3}">
      <dsp:nvSpPr>
        <dsp:cNvPr id="0" name=""/>
        <dsp:cNvSpPr/>
      </dsp:nvSpPr>
      <dsp:spPr>
        <a:xfrm>
          <a:off x="0" y="2134154"/>
          <a:ext cx="9460524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b="1" kern="1200" dirty="0">
              <a:solidFill>
                <a:srgbClr val="FFFF00"/>
              </a:solidFill>
            </a:rPr>
            <a:t>Lugar</a:t>
          </a:r>
          <a:r>
            <a:rPr lang="es-ES_tradnl" sz="2400" kern="1200" dirty="0"/>
            <a:t>: Aula 102, edificio 3K4</a:t>
          </a:r>
          <a:endParaRPr lang="en-US" sz="2400" kern="1200" dirty="0"/>
        </a:p>
      </dsp:txBody>
      <dsp:txXfrm>
        <a:off x="27415" y="2161569"/>
        <a:ext cx="9405694" cy="506769"/>
      </dsp:txXfrm>
    </dsp:sp>
    <dsp:sp modelId="{B9310C5D-91CD-1C4D-AA50-8BCC170C60BB}">
      <dsp:nvSpPr>
        <dsp:cNvPr id="0" name=""/>
        <dsp:cNvSpPr/>
      </dsp:nvSpPr>
      <dsp:spPr>
        <a:xfrm>
          <a:off x="0" y="2764874"/>
          <a:ext cx="9460524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>
              <a:solidFill>
                <a:srgbClr val="FFFF00"/>
              </a:solidFill>
            </a:rPr>
            <a:t>Material del curso</a:t>
          </a:r>
          <a:r>
            <a:rPr lang="es-ES_tradnl" sz="2400" kern="1200" dirty="0"/>
            <a:t>: ml-</a:t>
          </a:r>
          <a:r>
            <a:rPr lang="es-ES_tradnl" sz="2400" kern="1200" dirty="0" err="1"/>
            <a:t>unison.github.io</a:t>
          </a:r>
          <a:endParaRPr lang="en-US" sz="2400" kern="1200" dirty="0"/>
        </a:p>
      </dsp:txBody>
      <dsp:txXfrm>
        <a:off x="27415" y="2792289"/>
        <a:ext cx="9405694" cy="506769"/>
      </dsp:txXfrm>
    </dsp:sp>
    <dsp:sp modelId="{2790BD2F-0141-6646-97DB-BEDA793F9307}">
      <dsp:nvSpPr>
        <dsp:cNvPr id="0" name=""/>
        <dsp:cNvSpPr/>
      </dsp:nvSpPr>
      <dsp:spPr>
        <a:xfrm>
          <a:off x="0" y="3395594"/>
          <a:ext cx="9460524" cy="5615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>
              <a:solidFill>
                <a:srgbClr val="FFFF00"/>
              </a:solidFill>
            </a:rPr>
            <a:t>Tareas y avisos</a:t>
          </a:r>
          <a:r>
            <a:rPr lang="es-ES_tradnl" sz="2400" kern="1200" dirty="0"/>
            <a:t>: </a:t>
          </a:r>
          <a:r>
            <a:rPr lang="es-ES_tradnl" sz="2400" kern="1200" dirty="0" err="1"/>
            <a:t>Teams</a:t>
          </a:r>
          <a:r>
            <a:rPr lang="es-ES_tradnl" sz="2400" kern="1200" dirty="0"/>
            <a:t> Unison (grupo dedicado)</a:t>
          </a:r>
          <a:endParaRPr lang="en-US" sz="2400" kern="1200" dirty="0"/>
        </a:p>
      </dsp:txBody>
      <dsp:txXfrm>
        <a:off x="27415" y="3423009"/>
        <a:ext cx="9405694" cy="5067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F600DF-EE07-5648-91EA-EDE25045E59E}">
      <dsp:nvSpPr>
        <dsp:cNvPr id="0" name=""/>
        <dsp:cNvSpPr/>
      </dsp:nvSpPr>
      <dsp:spPr>
        <a:xfrm>
          <a:off x="0" y="0"/>
          <a:ext cx="795833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E19A12C-E5E6-D54A-814B-13DBBBE6A745}">
      <dsp:nvSpPr>
        <dsp:cNvPr id="0" name=""/>
        <dsp:cNvSpPr/>
      </dsp:nvSpPr>
      <dsp:spPr>
        <a:xfrm>
          <a:off x="0" y="0"/>
          <a:ext cx="7958330" cy="841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El AA está permeando en muchas actividades profesionales. No sustituye al conocimiento experto.</a:t>
          </a:r>
          <a:endParaRPr lang="en-US" sz="2400" kern="1200"/>
        </a:p>
      </dsp:txBody>
      <dsp:txXfrm>
        <a:off x="0" y="0"/>
        <a:ext cx="7958330" cy="841708"/>
      </dsp:txXfrm>
    </dsp:sp>
    <dsp:sp modelId="{BAD2C5C4-6633-9C4A-9CE4-12B2012ED364}">
      <dsp:nvSpPr>
        <dsp:cNvPr id="0" name=""/>
        <dsp:cNvSpPr/>
      </dsp:nvSpPr>
      <dsp:spPr>
        <a:xfrm>
          <a:off x="0" y="841708"/>
          <a:ext cx="795833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8401BB2-6FD1-5C4B-BF7D-39281A84ECBF}">
      <dsp:nvSpPr>
        <dsp:cNvPr id="0" name=""/>
        <dsp:cNvSpPr/>
      </dsp:nvSpPr>
      <dsp:spPr>
        <a:xfrm>
          <a:off x="0" y="841708"/>
          <a:ext cx="7958330" cy="841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Existe un riesgo de reducción de trabajos no especializados con el uso del AA</a:t>
          </a:r>
          <a:endParaRPr lang="en-US" sz="2400" kern="1200"/>
        </a:p>
      </dsp:txBody>
      <dsp:txXfrm>
        <a:off x="0" y="841708"/>
        <a:ext cx="7958330" cy="841708"/>
      </dsp:txXfrm>
    </dsp:sp>
    <dsp:sp modelId="{875CEE01-F888-BF46-9227-9D35AF49C33A}">
      <dsp:nvSpPr>
        <dsp:cNvPr id="0" name=""/>
        <dsp:cNvSpPr/>
      </dsp:nvSpPr>
      <dsp:spPr>
        <a:xfrm>
          <a:off x="0" y="1683417"/>
          <a:ext cx="795833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5E62A13-C957-474E-B866-C8F8FB0C0FDC}">
      <dsp:nvSpPr>
        <dsp:cNvPr id="0" name=""/>
        <dsp:cNvSpPr/>
      </dsp:nvSpPr>
      <dsp:spPr>
        <a:xfrm>
          <a:off x="0" y="1683417"/>
          <a:ext cx="7958330" cy="841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El AA depende de la evidencia. Las evidencias pueden tener sesgos (raciales, de genero, etc)</a:t>
          </a:r>
          <a:endParaRPr lang="en-US" sz="2400" kern="1200"/>
        </a:p>
      </dsp:txBody>
      <dsp:txXfrm>
        <a:off x="0" y="1683417"/>
        <a:ext cx="7958330" cy="841708"/>
      </dsp:txXfrm>
    </dsp:sp>
    <dsp:sp modelId="{8255BBFE-95D6-1040-99EC-F0FC71DCBEC7}">
      <dsp:nvSpPr>
        <dsp:cNvPr id="0" name=""/>
        <dsp:cNvSpPr/>
      </dsp:nvSpPr>
      <dsp:spPr>
        <a:xfrm>
          <a:off x="0" y="2525125"/>
          <a:ext cx="795833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EBFE33F-D826-9D44-ACB4-71151A06D96D}">
      <dsp:nvSpPr>
        <dsp:cNvPr id="0" name=""/>
        <dsp:cNvSpPr/>
      </dsp:nvSpPr>
      <dsp:spPr>
        <a:xfrm>
          <a:off x="0" y="2525125"/>
          <a:ext cx="7958330" cy="841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Existe un riesgo latente en el uso del AA en aplicaciones no éticas.</a:t>
          </a:r>
          <a:endParaRPr lang="en-US" sz="2400" kern="1200"/>
        </a:p>
      </dsp:txBody>
      <dsp:txXfrm>
        <a:off x="0" y="2525125"/>
        <a:ext cx="7958330" cy="8417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393B7A-7E2F-4943-B2B0-360886264BC7}">
      <dsp:nvSpPr>
        <dsp:cNvPr id="0" name=""/>
        <dsp:cNvSpPr/>
      </dsp:nvSpPr>
      <dsp:spPr>
        <a:xfrm>
          <a:off x="0" y="649"/>
          <a:ext cx="588968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54344-8CC8-FE45-A47B-7A306D843722}">
      <dsp:nvSpPr>
        <dsp:cNvPr id="0" name=""/>
        <dsp:cNvSpPr/>
      </dsp:nvSpPr>
      <dsp:spPr>
        <a:xfrm>
          <a:off x="0" y="649"/>
          <a:ext cx="5889686" cy="75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900" kern="1200"/>
            <a:t>Intoducción</a:t>
          </a:r>
          <a:endParaRPr lang="en-US" sz="2900" kern="1200"/>
        </a:p>
      </dsp:txBody>
      <dsp:txXfrm>
        <a:off x="0" y="649"/>
        <a:ext cx="5889686" cy="759706"/>
      </dsp:txXfrm>
    </dsp:sp>
    <dsp:sp modelId="{6E2A5A44-A280-114C-B431-0C262FD1DAD8}">
      <dsp:nvSpPr>
        <dsp:cNvPr id="0" name=""/>
        <dsp:cNvSpPr/>
      </dsp:nvSpPr>
      <dsp:spPr>
        <a:xfrm>
          <a:off x="0" y="760355"/>
          <a:ext cx="5889686" cy="0"/>
        </a:xfrm>
        <a:prstGeom prst="line">
          <a:avLst/>
        </a:prstGeom>
        <a:solidFill>
          <a:schemeClr val="accent2">
            <a:hueOff val="18907"/>
            <a:satOff val="2173"/>
            <a:lumOff val="-1732"/>
            <a:alphaOff val="0"/>
          </a:schemeClr>
        </a:solidFill>
        <a:ln w="15875" cap="flat" cmpd="sng" algn="ctr">
          <a:solidFill>
            <a:schemeClr val="accent2">
              <a:hueOff val="18907"/>
              <a:satOff val="2173"/>
              <a:lumOff val="-17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D2C63-752D-7D4C-B975-0F6F522D293F}">
      <dsp:nvSpPr>
        <dsp:cNvPr id="0" name=""/>
        <dsp:cNvSpPr/>
      </dsp:nvSpPr>
      <dsp:spPr>
        <a:xfrm>
          <a:off x="0" y="760355"/>
          <a:ext cx="5889686" cy="75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900" kern="1200"/>
            <a:t>Ingesta y procesamiento de datos</a:t>
          </a:r>
          <a:endParaRPr lang="en-US" sz="2900" kern="1200"/>
        </a:p>
      </dsp:txBody>
      <dsp:txXfrm>
        <a:off x="0" y="760355"/>
        <a:ext cx="5889686" cy="759706"/>
      </dsp:txXfrm>
    </dsp:sp>
    <dsp:sp modelId="{1C3ADDD9-9FC4-9442-A9B3-598132DB4C1C}">
      <dsp:nvSpPr>
        <dsp:cNvPr id="0" name=""/>
        <dsp:cNvSpPr/>
      </dsp:nvSpPr>
      <dsp:spPr>
        <a:xfrm>
          <a:off x="0" y="1520061"/>
          <a:ext cx="5889686" cy="0"/>
        </a:xfrm>
        <a:prstGeom prst="line">
          <a:avLst/>
        </a:prstGeom>
        <a:solidFill>
          <a:schemeClr val="accent2">
            <a:hueOff val="37813"/>
            <a:satOff val="4346"/>
            <a:lumOff val="-3464"/>
            <a:alphaOff val="0"/>
          </a:schemeClr>
        </a:solidFill>
        <a:ln w="15875" cap="flat" cmpd="sng" algn="ctr">
          <a:solidFill>
            <a:schemeClr val="accent2">
              <a:hueOff val="37813"/>
              <a:satOff val="4346"/>
              <a:lumOff val="-34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0C1CBB-4D91-C145-B018-DFCD4B755944}">
      <dsp:nvSpPr>
        <dsp:cNvPr id="0" name=""/>
        <dsp:cNvSpPr/>
      </dsp:nvSpPr>
      <dsp:spPr>
        <a:xfrm>
          <a:off x="0" y="1520061"/>
          <a:ext cx="5889686" cy="75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900" kern="1200"/>
            <a:t>Aprendizaje no supervisado</a:t>
          </a:r>
          <a:endParaRPr lang="en-US" sz="2900" kern="1200"/>
        </a:p>
      </dsp:txBody>
      <dsp:txXfrm>
        <a:off x="0" y="1520061"/>
        <a:ext cx="5889686" cy="759706"/>
      </dsp:txXfrm>
    </dsp:sp>
    <dsp:sp modelId="{F3DDDFAE-D461-8C44-800F-BAF771616703}">
      <dsp:nvSpPr>
        <dsp:cNvPr id="0" name=""/>
        <dsp:cNvSpPr/>
      </dsp:nvSpPr>
      <dsp:spPr>
        <a:xfrm>
          <a:off x="0" y="2279767"/>
          <a:ext cx="5889686" cy="0"/>
        </a:xfrm>
        <a:prstGeom prst="line">
          <a:avLst/>
        </a:prstGeom>
        <a:solidFill>
          <a:schemeClr val="accent2">
            <a:hueOff val="56720"/>
            <a:satOff val="6519"/>
            <a:lumOff val="-5196"/>
            <a:alphaOff val="0"/>
          </a:schemeClr>
        </a:solidFill>
        <a:ln w="15875" cap="flat" cmpd="sng" algn="ctr">
          <a:solidFill>
            <a:schemeClr val="accent2">
              <a:hueOff val="56720"/>
              <a:satOff val="6519"/>
              <a:lumOff val="-5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6D412-3088-634A-B714-BEEE58214E39}">
      <dsp:nvSpPr>
        <dsp:cNvPr id="0" name=""/>
        <dsp:cNvSpPr/>
      </dsp:nvSpPr>
      <dsp:spPr>
        <a:xfrm>
          <a:off x="0" y="2279767"/>
          <a:ext cx="5889686" cy="75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900" kern="1200"/>
            <a:t>Aprendizaje supervisado</a:t>
          </a:r>
        </a:p>
      </dsp:txBody>
      <dsp:txXfrm>
        <a:off x="0" y="2279767"/>
        <a:ext cx="5889686" cy="759706"/>
      </dsp:txXfrm>
    </dsp:sp>
    <dsp:sp modelId="{DF15B8D0-B8D0-0248-A5CE-81EF37347EE9}">
      <dsp:nvSpPr>
        <dsp:cNvPr id="0" name=""/>
        <dsp:cNvSpPr/>
      </dsp:nvSpPr>
      <dsp:spPr>
        <a:xfrm>
          <a:off x="0" y="3039473"/>
          <a:ext cx="5889686" cy="0"/>
        </a:xfrm>
        <a:prstGeom prst="line">
          <a:avLst/>
        </a:prstGeom>
        <a:solidFill>
          <a:schemeClr val="accent2">
            <a:hueOff val="75626"/>
            <a:satOff val="8693"/>
            <a:lumOff val="-6929"/>
            <a:alphaOff val="0"/>
          </a:schemeClr>
        </a:solidFill>
        <a:ln w="15875" cap="flat" cmpd="sng" algn="ctr">
          <a:solidFill>
            <a:schemeClr val="accent2">
              <a:hueOff val="75626"/>
              <a:satOff val="8693"/>
              <a:lumOff val="-69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1C0C67-41DD-3C43-A966-2E96C19D87E3}">
      <dsp:nvSpPr>
        <dsp:cNvPr id="0" name=""/>
        <dsp:cNvSpPr/>
      </dsp:nvSpPr>
      <dsp:spPr>
        <a:xfrm>
          <a:off x="0" y="3039473"/>
          <a:ext cx="5889686" cy="75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900" kern="1200"/>
            <a:t>Modelos clásicos</a:t>
          </a:r>
          <a:endParaRPr lang="en-US" sz="2900" kern="1200"/>
        </a:p>
      </dsp:txBody>
      <dsp:txXfrm>
        <a:off x="0" y="3039473"/>
        <a:ext cx="5889686" cy="759706"/>
      </dsp:txXfrm>
    </dsp:sp>
    <dsp:sp modelId="{C7CD40A7-7B28-444A-818B-8F0F1DA368F6}">
      <dsp:nvSpPr>
        <dsp:cNvPr id="0" name=""/>
        <dsp:cNvSpPr/>
      </dsp:nvSpPr>
      <dsp:spPr>
        <a:xfrm>
          <a:off x="0" y="3799179"/>
          <a:ext cx="5889686" cy="0"/>
        </a:xfrm>
        <a:prstGeom prst="line">
          <a:avLst/>
        </a:prstGeom>
        <a:solidFill>
          <a:schemeClr val="accent2">
            <a:hueOff val="94533"/>
            <a:satOff val="10866"/>
            <a:lumOff val="-8661"/>
            <a:alphaOff val="0"/>
          </a:schemeClr>
        </a:solidFill>
        <a:ln w="15875" cap="flat" cmpd="sng" algn="ctr">
          <a:solidFill>
            <a:schemeClr val="accent2">
              <a:hueOff val="94533"/>
              <a:satOff val="10866"/>
              <a:lumOff val="-86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AE0E8A-A580-7443-8771-D4AD611FC909}">
      <dsp:nvSpPr>
        <dsp:cNvPr id="0" name=""/>
        <dsp:cNvSpPr/>
      </dsp:nvSpPr>
      <dsp:spPr>
        <a:xfrm>
          <a:off x="0" y="3799179"/>
          <a:ext cx="5889686" cy="75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900" kern="1200"/>
            <a:t>Modelos neuronales</a:t>
          </a:r>
          <a:endParaRPr lang="en-US" sz="2900" kern="1200"/>
        </a:p>
      </dsp:txBody>
      <dsp:txXfrm>
        <a:off x="0" y="3799179"/>
        <a:ext cx="5889686" cy="759706"/>
      </dsp:txXfrm>
    </dsp:sp>
    <dsp:sp modelId="{D5DD5C89-FC7B-5549-9404-6FAF20E446D6}">
      <dsp:nvSpPr>
        <dsp:cNvPr id="0" name=""/>
        <dsp:cNvSpPr/>
      </dsp:nvSpPr>
      <dsp:spPr>
        <a:xfrm>
          <a:off x="0" y="4558885"/>
          <a:ext cx="5889686" cy="0"/>
        </a:xfrm>
        <a:prstGeom prst="line">
          <a:avLst/>
        </a:prstGeom>
        <a:solidFill>
          <a:schemeClr val="accent2">
            <a:hueOff val="113439"/>
            <a:satOff val="13039"/>
            <a:lumOff val="-10393"/>
            <a:alphaOff val="0"/>
          </a:schemeClr>
        </a:solidFill>
        <a:ln w="15875" cap="flat" cmpd="sng" algn="ctr">
          <a:solidFill>
            <a:schemeClr val="accent2">
              <a:hueOff val="113439"/>
              <a:satOff val="13039"/>
              <a:lumOff val="-103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1F643-B665-4E43-864B-8FD22EEF8E86}">
      <dsp:nvSpPr>
        <dsp:cNvPr id="0" name=""/>
        <dsp:cNvSpPr/>
      </dsp:nvSpPr>
      <dsp:spPr>
        <a:xfrm>
          <a:off x="0" y="4558885"/>
          <a:ext cx="5889686" cy="759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900" kern="1200"/>
            <a:t>Tópico</a:t>
          </a:r>
          <a:endParaRPr lang="en-US" sz="2900" kern="1200"/>
        </a:p>
      </dsp:txBody>
      <dsp:txXfrm>
        <a:off x="0" y="4558885"/>
        <a:ext cx="5889686" cy="7597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4E59A-AF0F-4C47-9A9A-984BF7A5730C}">
      <dsp:nvSpPr>
        <dsp:cNvPr id="0" name=""/>
        <dsp:cNvSpPr/>
      </dsp:nvSpPr>
      <dsp:spPr>
        <a:xfrm>
          <a:off x="853572" y="328438"/>
          <a:ext cx="978652" cy="9786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F8DAF80-C226-4D43-A2EB-B08F5F9CE53E}">
      <dsp:nvSpPr>
        <dsp:cNvPr id="0" name=""/>
        <dsp:cNvSpPr/>
      </dsp:nvSpPr>
      <dsp:spPr>
        <a:xfrm>
          <a:off x="255507" y="1808305"/>
          <a:ext cx="2174783" cy="1861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 dirty="0"/>
            <a:t>Evaluación continua con actividades de aprendizaje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 dirty="0"/>
            <a:t>(35%)</a:t>
          </a:r>
          <a:endParaRPr lang="en-US" sz="2000" kern="1200" dirty="0"/>
        </a:p>
      </dsp:txBody>
      <dsp:txXfrm>
        <a:off x="255507" y="1808305"/>
        <a:ext cx="2174783" cy="1861083"/>
      </dsp:txXfrm>
    </dsp:sp>
    <dsp:sp modelId="{3667BDE4-D0EE-4920-A5AE-D0B88DE481E3}">
      <dsp:nvSpPr>
        <dsp:cNvPr id="0" name=""/>
        <dsp:cNvSpPr/>
      </dsp:nvSpPr>
      <dsp:spPr>
        <a:xfrm>
          <a:off x="3408943" y="328438"/>
          <a:ext cx="978652" cy="9786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60B28DB-48DD-4798-A8A5-2C1F3250AF1E}">
      <dsp:nvSpPr>
        <dsp:cNvPr id="0" name=""/>
        <dsp:cNvSpPr/>
      </dsp:nvSpPr>
      <dsp:spPr>
        <a:xfrm>
          <a:off x="2810878" y="1808305"/>
          <a:ext cx="2174783" cy="1861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 dirty="0"/>
            <a:t>Evaluación de conocimientos formales con examen intermedio y final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 dirty="0"/>
            <a:t>(30%)</a:t>
          </a:r>
          <a:endParaRPr lang="en-US" sz="2000" kern="1200" dirty="0"/>
        </a:p>
      </dsp:txBody>
      <dsp:txXfrm>
        <a:off x="2810878" y="1808305"/>
        <a:ext cx="2174783" cy="1861083"/>
      </dsp:txXfrm>
    </dsp:sp>
    <dsp:sp modelId="{7EDCB585-9996-4FA9-9EE6-40EF41094858}">
      <dsp:nvSpPr>
        <dsp:cNvPr id="0" name=""/>
        <dsp:cNvSpPr/>
      </dsp:nvSpPr>
      <dsp:spPr>
        <a:xfrm>
          <a:off x="5964314" y="328438"/>
          <a:ext cx="978652" cy="9786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0C66F03-29EB-40A5-A16B-6280FA33C77B}">
      <dsp:nvSpPr>
        <dsp:cNvPr id="0" name=""/>
        <dsp:cNvSpPr/>
      </dsp:nvSpPr>
      <dsp:spPr>
        <a:xfrm>
          <a:off x="5366249" y="1808305"/>
          <a:ext cx="2174783" cy="1861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 dirty="0"/>
            <a:t>Evaluación integradora por Proyecto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 dirty="0"/>
            <a:t>(30%)</a:t>
          </a:r>
          <a:endParaRPr lang="en-US" sz="2000" kern="1200" dirty="0"/>
        </a:p>
      </dsp:txBody>
      <dsp:txXfrm>
        <a:off x="5366249" y="1808305"/>
        <a:ext cx="2174783" cy="1861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12/8/25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296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12/8/25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63582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12/8/25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19081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12/8/25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409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12/8/25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49244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12/8/25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602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12/8/25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7559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12/8/25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066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12/8/25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54846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12/8/25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32840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12/8/25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21007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FB07F9A0-18AA-5046-8250-3978C34DB144}" type="datetimeFigureOut">
              <a:rPr lang="es-ES_tradnl" smtClean="0"/>
              <a:t>12/8/25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696390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aksoft.susu.ru/blog/2018/06/07/kakimi-byivayut-ml-i-dl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hyperlink" Target="https://www.hindawi.com/journals/jwe/2014/683939/" TargetMode="External"/><Relationship Id="rId7" Type="http://schemas.openxmlformats.org/officeDocument/2006/relationships/hyperlink" Target="https://nl.wikipedia.org/wiki/Google_Translate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6.jpeg"/><Relationship Id="rId5" Type="http://schemas.openxmlformats.org/officeDocument/2006/relationships/hyperlink" Target="https://computervision.tecnalia.com/en/2018/07/industrial-pick-place-applications/" TargetMode="External"/><Relationship Id="rId10" Type="http://schemas.openxmlformats.org/officeDocument/2006/relationships/image" Target="../media/image15.png"/><Relationship Id="rId4" Type="http://schemas.openxmlformats.org/officeDocument/2006/relationships/image" Target="../media/image12.jpg"/><Relationship Id="rId9" Type="http://schemas.openxmlformats.org/officeDocument/2006/relationships/hyperlink" Target="https://www.flickr.com/photos/jeepersmedia/12884954374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us.datacamp.com/uptime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ackingchristianity.net/2015/06/worship-2020-facial-recognition-for-the-personal-touch-in-worship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dreykurenkov.com/writing/ai/a-brief-history-of-game-ai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A8628935-C5A8-4E90-B49B-AFF98DB45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399324F2-C866-4FC2-A8B5-7C5702F8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8DEE096-3694-4C77-9FCE-FB8C07742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2128BB31-377C-4098-86BD-BD305684D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1D2D344-A343-4C30-9475-A04DE7ECC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5E0B2D7-3839-445B-A93E-1BE13DC7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762" y="0"/>
            <a:ext cx="384908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0260B052-E346-F14A-9756-3846851E9D0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7765" y="541525"/>
            <a:ext cx="1761484" cy="2201855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B19E0A5B-25FC-4C4E-90FB-49CCFB1C3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2940" y="0"/>
            <a:ext cx="652490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B554A4-8CB7-A344-BF5E-D817DE9FB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6851" y="3428998"/>
            <a:ext cx="4745117" cy="226855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5100" dirty="0" err="1"/>
              <a:t>Bienvenidos</a:t>
            </a:r>
            <a:r>
              <a:rPr lang="en-US" sz="5100" dirty="0"/>
              <a:t> al </a:t>
            </a:r>
            <a:r>
              <a:rPr lang="en-US" sz="5100" dirty="0" err="1"/>
              <a:t>curso</a:t>
            </a:r>
            <a:r>
              <a:rPr lang="en-US" sz="5100" dirty="0"/>
              <a:t> de </a:t>
            </a:r>
            <a:r>
              <a:rPr lang="en-US" sz="5100" dirty="0" err="1"/>
              <a:t>Reconocimiento</a:t>
            </a:r>
            <a:r>
              <a:rPr lang="en-US" sz="5100" dirty="0"/>
              <a:t> de </a:t>
            </a:r>
            <a:r>
              <a:rPr lang="en-US" sz="5100" dirty="0" err="1"/>
              <a:t>Patrones</a:t>
            </a:r>
            <a:endParaRPr lang="en-US" sz="51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EFDDDF9-69AC-A7E3-4366-B0605730890B}"/>
              </a:ext>
            </a:extLst>
          </p:cNvPr>
          <p:cNvSpPr txBox="1"/>
          <p:nvPr/>
        </p:nvSpPr>
        <p:spPr>
          <a:xfrm>
            <a:off x="5999205" y="2268786"/>
            <a:ext cx="4572764" cy="1160213"/>
          </a:xfrm>
          <a:prstGeom prst="rect">
            <a:avLst/>
          </a:prstGeom>
        </p:spPr>
        <p:txBody>
          <a:bodyPr vert="horz" lIns="91440" tIns="0" rIns="91440" bIns="45720" rtlCol="0" anchor="b">
            <a:normAutofit/>
          </a:bodyPr>
          <a:lstStyle/>
          <a:p>
            <a:pPr algn="r" defTabSz="914400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</a:pPr>
            <a:r>
              <a:rPr lang="en-US"/>
              <a:t>Julio Waissman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3DE0A72-EC94-4D17-B1CA-8D9C0189C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31734" y="231960"/>
            <a:ext cx="3384630" cy="6391933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C9FAE92-5435-406A-996A-37264C8F3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0764227-CB96-08F6-E3A9-B612D130C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0866" y="4114621"/>
            <a:ext cx="2201854" cy="220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6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9CEE5-A53E-7846-8301-6A70FE71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Vamos practicando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521D8-E0DA-FF4F-8172-77909F26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691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Conducción automática de </a:t>
            </a:r>
            <a:r>
              <a:rPr lang="es-ES_tradnl" sz="2400" b="1" dirty="0" err="1"/>
              <a:t>vehiculos</a:t>
            </a:r>
            <a:endParaRPr lang="es-ES_tradnl" sz="2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5127A7-A9F1-804A-829F-3BCB4BFCDEB7}"/>
              </a:ext>
            </a:extLst>
          </p:cNvPr>
          <p:cNvSpPr txBox="1"/>
          <p:nvPr/>
        </p:nvSpPr>
        <p:spPr>
          <a:xfrm>
            <a:off x="1736165" y="3429000"/>
            <a:ext cx="55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T: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P: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E:</a:t>
            </a:r>
            <a:endParaRPr lang="es-ES_tradnl" dirty="0">
              <a:solidFill>
                <a:srgbClr val="FFC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24B453-7477-AA47-ABCA-12A8F9797E6A}"/>
              </a:ext>
            </a:extLst>
          </p:cNvPr>
          <p:cNvSpPr txBox="1"/>
          <p:nvPr/>
        </p:nvSpPr>
        <p:spPr>
          <a:xfrm>
            <a:off x="2151866" y="3440723"/>
            <a:ext cx="87388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Recibe la información de los sensores disponibles, la ruta deseada y decide el giro del volante, la aceleración, freno, etc.</a:t>
            </a:r>
          </a:p>
          <a:p>
            <a:endParaRPr lang="es-ES_tradnl" sz="2400" dirty="0"/>
          </a:p>
          <a:p>
            <a:r>
              <a:rPr lang="es-ES_tradnl" sz="2400" dirty="0"/>
              <a:t>Porcentaje de veces que llega el vehículo a su destino</a:t>
            </a:r>
          </a:p>
          <a:p>
            <a:endParaRPr lang="es-ES_tradnl" sz="2400" dirty="0"/>
          </a:p>
          <a:p>
            <a:r>
              <a:rPr lang="es-ES_tradnl" sz="2400" dirty="0"/>
              <a:t>Operación histórica de vehículos, datos generados por simuladores de manejo de forma interactiva.</a:t>
            </a:r>
          </a:p>
        </p:txBody>
      </p:sp>
    </p:spTree>
    <p:extLst>
      <p:ext uri="{BB962C8B-B14F-4D97-AF65-F5344CB8AC3E}">
        <p14:creationId xmlns:p14="http://schemas.microsoft.com/office/powerpoint/2010/main" val="410039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9CEE5-A53E-7846-8301-6A70FE71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Vamos practicando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521D8-E0DA-FF4F-8172-77909F26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1077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Estimar la posición de Saturno para direccionamiento de telescopios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5127A7-A9F1-804A-829F-3BCB4BFCDEB7}"/>
              </a:ext>
            </a:extLst>
          </p:cNvPr>
          <p:cNvSpPr txBox="1"/>
          <p:nvPr/>
        </p:nvSpPr>
        <p:spPr>
          <a:xfrm>
            <a:off x="1736165" y="3429000"/>
            <a:ext cx="55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T: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P: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E:</a:t>
            </a:r>
            <a:endParaRPr lang="es-ES_tradnl" dirty="0">
              <a:solidFill>
                <a:srgbClr val="FFC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24B453-7477-AA47-ABCA-12A8F9797E6A}"/>
              </a:ext>
            </a:extLst>
          </p:cNvPr>
          <p:cNvSpPr txBox="1"/>
          <p:nvPr/>
        </p:nvSpPr>
        <p:spPr>
          <a:xfrm>
            <a:off x="2151866" y="3440723"/>
            <a:ext cx="87388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Recibe la hora y el día del año, la posición del telescopio en la tierra y devuelve el direccionamiento.</a:t>
            </a:r>
          </a:p>
          <a:p>
            <a:endParaRPr lang="es-ES_tradnl" sz="2400" dirty="0"/>
          </a:p>
          <a:p>
            <a:r>
              <a:rPr lang="es-ES_tradnl" sz="2400" dirty="0"/>
              <a:t>Distancia en radianes de la posición real y la calculada</a:t>
            </a:r>
          </a:p>
          <a:p>
            <a:endParaRPr lang="es-ES_tradnl" sz="2400" dirty="0"/>
          </a:p>
          <a:p>
            <a:r>
              <a:rPr lang="es-ES_tradnl" sz="2400" dirty="0">
                <a:solidFill>
                  <a:srgbClr val="FFFF00"/>
                </a:solidFill>
              </a:rPr>
              <a:t>No es un problema de aprendizaje, se puede calcular perfectamente con los conocimientos de física existentes.</a:t>
            </a:r>
          </a:p>
        </p:txBody>
      </p:sp>
    </p:spTree>
    <p:extLst>
      <p:ext uri="{BB962C8B-B14F-4D97-AF65-F5344CB8AC3E}">
        <p14:creationId xmlns:p14="http://schemas.microsoft.com/office/powerpoint/2010/main" val="237562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54B180-75FE-644C-B771-7653831F6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761758"/>
            <a:ext cx="7958331" cy="1077229"/>
          </a:xfrm>
        </p:spPr>
        <p:txBody>
          <a:bodyPr/>
          <a:lstStyle/>
          <a:p>
            <a:r>
              <a:rPr lang="es-ES_tradnl" dirty="0"/>
              <a:t>¿Qué es aprender?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F45F952-EE89-2547-B9B5-E1B500395BE7}"/>
              </a:ext>
            </a:extLst>
          </p:cNvPr>
          <p:cNvCxnSpPr>
            <a:cxnSpLocks/>
          </p:cNvCxnSpPr>
          <p:nvPr/>
        </p:nvCxnSpPr>
        <p:spPr>
          <a:xfrm>
            <a:off x="2878237" y="5509549"/>
            <a:ext cx="6435524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0632BB9-11D5-B340-8CD4-408723DE1842}"/>
              </a:ext>
            </a:extLst>
          </p:cNvPr>
          <p:cNvCxnSpPr>
            <a:cxnSpLocks/>
          </p:cNvCxnSpPr>
          <p:nvPr/>
        </p:nvCxnSpPr>
        <p:spPr>
          <a:xfrm flipV="1">
            <a:off x="2878237" y="1861595"/>
            <a:ext cx="0" cy="364795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C1F48B00-B920-6448-9467-D024FC22AC67}"/>
              </a:ext>
            </a:extLst>
          </p:cNvPr>
          <p:cNvCxnSpPr>
            <a:cxnSpLocks/>
          </p:cNvCxnSpPr>
          <p:nvPr/>
        </p:nvCxnSpPr>
        <p:spPr>
          <a:xfrm flipH="1">
            <a:off x="3020992" y="1937372"/>
            <a:ext cx="5984112" cy="3549569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rma libre 25">
            <a:extLst>
              <a:ext uri="{FF2B5EF4-FFF2-40B4-BE49-F238E27FC236}">
                <a16:creationId xmlns:a16="http://schemas.microsoft.com/office/drawing/2014/main" id="{233D4B15-F81F-E34E-84C9-94B34EFC78D0}"/>
              </a:ext>
            </a:extLst>
          </p:cNvPr>
          <p:cNvSpPr/>
          <p:nvPr/>
        </p:nvSpPr>
        <p:spPr>
          <a:xfrm>
            <a:off x="2878238" y="1539441"/>
            <a:ext cx="6126866" cy="3694939"/>
          </a:xfrm>
          <a:custGeom>
            <a:avLst/>
            <a:gdLst>
              <a:gd name="connsiteX0" fmla="*/ 0 w 5717893"/>
              <a:gd name="connsiteY0" fmla="*/ 3634451 h 3634451"/>
              <a:gd name="connsiteX1" fmla="*/ 2338086 w 5717893"/>
              <a:gd name="connsiteY1" fmla="*/ 2928395 h 3634451"/>
              <a:gd name="connsiteX2" fmla="*/ 5717893 w 5717893"/>
              <a:gd name="connsiteY2" fmla="*/ 0 h 3634451"/>
              <a:gd name="connsiteX3" fmla="*/ 5717893 w 5717893"/>
              <a:gd name="connsiteY3" fmla="*/ 0 h 3634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7893" h="3634451">
                <a:moveTo>
                  <a:pt x="0" y="3634451"/>
                </a:moveTo>
                <a:cubicBezTo>
                  <a:pt x="692552" y="3584294"/>
                  <a:pt x="1385104" y="3534137"/>
                  <a:pt x="2338086" y="2928395"/>
                </a:cubicBezTo>
                <a:cubicBezTo>
                  <a:pt x="3291068" y="2322653"/>
                  <a:pt x="5717893" y="0"/>
                  <a:pt x="5717893" y="0"/>
                </a:cubicBezTo>
                <a:lnTo>
                  <a:pt x="5717893" y="0"/>
                </a:lnTo>
              </a:path>
            </a:pathLst>
          </a:custGeom>
          <a:ln w="76200">
            <a:solidFill>
              <a:srgbClr val="FFC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Forma libre 26">
            <a:extLst>
              <a:ext uri="{FF2B5EF4-FFF2-40B4-BE49-F238E27FC236}">
                <a16:creationId xmlns:a16="http://schemas.microsoft.com/office/drawing/2014/main" id="{D2B1F2D6-8464-0144-8CE3-7FF28BA935F8}"/>
              </a:ext>
            </a:extLst>
          </p:cNvPr>
          <p:cNvSpPr/>
          <p:nvPr/>
        </p:nvSpPr>
        <p:spPr>
          <a:xfrm>
            <a:off x="2974694" y="1551008"/>
            <a:ext cx="5613721" cy="3735658"/>
          </a:xfrm>
          <a:custGeom>
            <a:avLst/>
            <a:gdLst>
              <a:gd name="connsiteX0" fmla="*/ 0 w 5613721"/>
              <a:gd name="connsiteY0" fmla="*/ 3599726 h 3735658"/>
              <a:gd name="connsiteX1" fmla="*/ 1273215 w 5613721"/>
              <a:gd name="connsiteY1" fmla="*/ 3588151 h 3735658"/>
              <a:gd name="connsiteX2" fmla="*/ 3402957 w 5613721"/>
              <a:gd name="connsiteY2" fmla="*/ 2095017 h 3735658"/>
              <a:gd name="connsiteX3" fmla="*/ 4745620 w 5613721"/>
              <a:gd name="connsiteY3" fmla="*/ 3102015 h 3735658"/>
              <a:gd name="connsiteX4" fmla="*/ 5613721 w 5613721"/>
              <a:gd name="connsiteY4" fmla="*/ 0 h 3735658"/>
              <a:gd name="connsiteX5" fmla="*/ 5613721 w 5613721"/>
              <a:gd name="connsiteY5" fmla="*/ 0 h 373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3721" h="3735658">
                <a:moveTo>
                  <a:pt x="0" y="3599726"/>
                </a:moveTo>
                <a:cubicBezTo>
                  <a:pt x="353027" y="3719331"/>
                  <a:pt x="706055" y="3838936"/>
                  <a:pt x="1273215" y="3588151"/>
                </a:cubicBezTo>
                <a:cubicBezTo>
                  <a:pt x="1840375" y="3337366"/>
                  <a:pt x="2824223" y="2176040"/>
                  <a:pt x="3402957" y="2095017"/>
                </a:cubicBezTo>
                <a:cubicBezTo>
                  <a:pt x="3981691" y="2013994"/>
                  <a:pt x="4377159" y="3451184"/>
                  <a:pt x="4745620" y="3102015"/>
                </a:cubicBezTo>
                <a:cubicBezTo>
                  <a:pt x="5114081" y="2752846"/>
                  <a:pt x="5613721" y="0"/>
                  <a:pt x="5613721" y="0"/>
                </a:cubicBezTo>
                <a:lnTo>
                  <a:pt x="5613721" y="0"/>
                </a:ln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2914F52E-03C8-1448-804E-C6FDE8935423}"/>
              </a:ext>
            </a:extLst>
          </p:cNvPr>
          <p:cNvSpPr/>
          <p:nvPr/>
        </p:nvSpPr>
        <p:spPr>
          <a:xfrm>
            <a:off x="3020992" y="5037610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5E27103-F68F-2345-95F1-549277D0B182}"/>
              </a:ext>
            </a:extLst>
          </p:cNvPr>
          <p:cNvSpPr/>
          <p:nvPr/>
        </p:nvSpPr>
        <p:spPr>
          <a:xfrm>
            <a:off x="4063678" y="4880040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16148DD-C8F2-064A-B6E8-F1F05D00730C}"/>
              </a:ext>
            </a:extLst>
          </p:cNvPr>
          <p:cNvSpPr/>
          <p:nvPr/>
        </p:nvSpPr>
        <p:spPr>
          <a:xfrm>
            <a:off x="5119868" y="4425083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FD5E1E7-4DBE-F54E-933D-5A38C645EE9B}"/>
              </a:ext>
            </a:extLst>
          </p:cNvPr>
          <p:cNvSpPr/>
          <p:nvPr/>
        </p:nvSpPr>
        <p:spPr>
          <a:xfrm>
            <a:off x="6275406" y="3636380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DF2A40DD-7EBB-9647-A41B-AD6361493747}"/>
              </a:ext>
            </a:extLst>
          </p:cNvPr>
          <p:cNvSpPr/>
          <p:nvPr/>
        </p:nvSpPr>
        <p:spPr>
          <a:xfrm>
            <a:off x="7762755" y="4507417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4B95E58-CA92-BB4E-A2D2-1708359E7D45}"/>
              </a:ext>
            </a:extLst>
          </p:cNvPr>
          <p:cNvSpPr/>
          <p:nvPr/>
        </p:nvSpPr>
        <p:spPr>
          <a:xfrm>
            <a:off x="8424440" y="1838987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Forma libre 27">
            <a:extLst>
              <a:ext uri="{FF2B5EF4-FFF2-40B4-BE49-F238E27FC236}">
                <a16:creationId xmlns:a16="http://schemas.microsoft.com/office/drawing/2014/main" id="{6B030F85-899F-F74E-A99F-7DBBC156F558}"/>
              </a:ext>
            </a:extLst>
          </p:cNvPr>
          <p:cNvSpPr/>
          <p:nvPr/>
        </p:nvSpPr>
        <p:spPr>
          <a:xfrm>
            <a:off x="3102015" y="1504709"/>
            <a:ext cx="5660020" cy="4855084"/>
          </a:xfrm>
          <a:custGeom>
            <a:avLst/>
            <a:gdLst>
              <a:gd name="connsiteX0" fmla="*/ 0 w 5660020"/>
              <a:gd name="connsiteY0" fmla="*/ 3622876 h 4855084"/>
              <a:gd name="connsiteX1" fmla="*/ 428263 w 5660020"/>
              <a:gd name="connsiteY1" fmla="*/ 1794076 h 4855084"/>
              <a:gd name="connsiteX2" fmla="*/ 1064871 w 5660020"/>
              <a:gd name="connsiteY2" fmla="*/ 3518704 h 4855084"/>
              <a:gd name="connsiteX3" fmla="*/ 1562582 w 5660020"/>
              <a:gd name="connsiteY3" fmla="*/ 4514126 h 4855084"/>
              <a:gd name="connsiteX4" fmla="*/ 1759352 w 5660020"/>
              <a:gd name="connsiteY4" fmla="*/ 1678329 h 4855084"/>
              <a:gd name="connsiteX5" fmla="*/ 2141317 w 5660020"/>
              <a:gd name="connsiteY5" fmla="*/ 3020992 h 4855084"/>
              <a:gd name="connsiteX6" fmla="*/ 2384385 w 5660020"/>
              <a:gd name="connsiteY6" fmla="*/ 3310359 h 4855084"/>
              <a:gd name="connsiteX7" fmla="*/ 2534856 w 5660020"/>
              <a:gd name="connsiteY7" fmla="*/ 2893671 h 4855084"/>
              <a:gd name="connsiteX8" fmla="*/ 2986269 w 5660020"/>
              <a:gd name="connsiteY8" fmla="*/ 3946967 h 4855084"/>
              <a:gd name="connsiteX9" fmla="*/ 3275636 w 5660020"/>
              <a:gd name="connsiteY9" fmla="*/ 2233914 h 4855084"/>
              <a:gd name="connsiteX10" fmla="*/ 3657600 w 5660020"/>
              <a:gd name="connsiteY10" fmla="*/ 405114 h 4855084"/>
              <a:gd name="connsiteX11" fmla="*/ 4433104 w 5660020"/>
              <a:gd name="connsiteY11" fmla="*/ 4780344 h 4855084"/>
              <a:gd name="connsiteX12" fmla="*/ 4768770 w 5660020"/>
              <a:gd name="connsiteY12" fmla="*/ 3113590 h 4855084"/>
              <a:gd name="connsiteX13" fmla="*/ 5139160 w 5660020"/>
              <a:gd name="connsiteY13" fmla="*/ 2419109 h 4855084"/>
              <a:gd name="connsiteX14" fmla="*/ 5440101 w 5660020"/>
              <a:gd name="connsiteY14" fmla="*/ 428263 h 4855084"/>
              <a:gd name="connsiteX15" fmla="*/ 5660020 w 5660020"/>
              <a:gd name="connsiteY15" fmla="*/ 0 h 4855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60020" h="4855084">
                <a:moveTo>
                  <a:pt x="0" y="3622876"/>
                </a:moveTo>
                <a:cubicBezTo>
                  <a:pt x="125392" y="2717157"/>
                  <a:pt x="250785" y="1811438"/>
                  <a:pt x="428263" y="1794076"/>
                </a:cubicBezTo>
                <a:cubicBezTo>
                  <a:pt x="605741" y="1776714"/>
                  <a:pt x="875818" y="3065362"/>
                  <a:pt x="1064871" y="3518704"/>
                </a:cubicBezTo>
                <a:cubicBezTo>
                  <a:pt x="1253924" y="3972046"/>
                  <a:pt x="1446835" y="4820855"/>
                  <a:pt x="1562582" y="4514126"/>
                </a:cubicBezTo>
                <a:cubicBezTo>
                  <a:pt x="1678329" y="4207397"/>
                  <a:pt x="1662896" y="1927185"/>
                  <a:pt x="1759352" y="1678329"/>
                </a:cubicBezTo>
                <a:cubicBezTo>
                  <a:pt x="1855808" y="1429473"/>
                  <a:pt x="2037145" y="2748987"/>
                  <a:pt x="2141317" y="3020992"/>
                </a:cubicBezTo>
                <a:cubicBezTo>
                  <a:pt x="2245489" y="3292997"/>
                  <a:pt x="2318795" y="3331579"/>
                  <a:pt x="2384385" y="3310359"/>
                </a:cubicBezTo>
                <a:cubicBezTo>
                  <a:pt x="2449975" y="3289139"/>
                  <a:pt x="2434542" y="2787570"/>
                  <a:pt x="2534856" y="2893671"/>
                </a:cubicBezTo>
                <a:cubicBezTo>
                  <a:pt x="2635170" y="2999772"/>
                  <a:pt x="2862806" y="4056926"/>
                  <a:pt x="2986269" y="3946967"/>
                </a:cubicBezTo>
                <a:cubicBezTo>
                  <a:pt x="3109732" y="3837008"/>
                  <a:pt x="3163748" y="2824223"/>
                  <a:pt x="3275636" y="2233914"/>
                </a:cubicBezTo>
                <a:cubicBezTo>
                  <a:pt x="3387525" y="1643605"/>
                  <a:pt x="3464689" y="-19291"/>
                  <a:pt x="3657600" y="405114"/>
                </a:cubicBezTo>
                <a:cubicBezTo>
                  <a:pt x="3850511" y="829519"/>
                  <a:pt x="4247909" y="4328931"/>
                  <a:pt x="4433104" y="4780344"/>
                </a:cubicBezTo>
                <a:cubicBezTo>
                  <a:pt x="4618299" y="5231757"/>
                  <a:pt x="4651094" y="3507129"/>
                  <a:pt x="4768770" y="3113590"/>
                </a:cubicBezTo>
                <a:cubicBezTo>
                  <a:pt x="4886446" y="2720051"/>
                  <a:pt x="5027272" y="2866663"/>
                  <a:pt x="5139160" y="2419109"/>
                </a:cubicBezTo>
                <a:cubicBezTo>
                  <a:pt x="5251048" y="1971555"/>
                  <a:pt x="5353291" y="831448"/>
                  <a:pt x="5440101" y="428263"/>
                </a:cubicBezTo>
                <a:cubicBezTo>
                  <a:pt x="5526911" y="25078"/>
                  <a:pt x="5593465" y="12539"/>
                  <a:pt x="5660020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462D84E-8681-0842-8281-B9085E5B4CF4}"/>
              </a:ext>
            </a:extLst>
          </p:cNvPr>
          <p:cNvSpPr txBox="1"/>
          <p:nvPr/>
        </p:nvSpPr>
        <p:spPr>
          <a:xfrm>
            <a:off x="4832415" y="5660285"/>
            <a:ext cx="2527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Variable independiente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6F6A313-C029-6B47-8750-686AFBA889B1}"/>
              </a:ext>
            </a:extLst>
          </p:cNvPr>
          <p:cNvSpPr txBox="1"/>
          <p:nvPr/>
        </p:nvSpPr>
        <p:spPr>
          <a:xfrm rot="16200000">
            <a:off x="1302159" y="3352017"/>
            <a:ext cx="234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Variable dependiente</a:t>
            </a:r>
          </a:p>
        </p:txBody>
      </p:sp>
    </p:spTree>
    <p:extLst>
      <p:ext uri="{BB962C8B-B14F-4D97-AF65-F5344CB8AC3E}">
        <p14:creationId xmlns:p14="http://schemas.microsoft.com/office/powerpoint/2010/main" val="263338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6" grpId="2" animBg="1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AFC992-BEC9-964B-9644-30E5A8BC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738" y="808056"/>
            <a:ext cx="4986954" cy="1077229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La navaja de </a:t>
            </a:r>
            <a:r>
              <a:rPr lang="es-ES_tradnl" dirty="0" err="1"/>
              <a:t>Occam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41AAE7-DAE4-C546-979A-DD8405602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504" y="2052115"/>
            <a:ext cx="5836649" cy="43255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2400" i="1" dirty="0">
                <a:solidFill>
                  <a:srgbClr val="FFFF00"/>
                </a:solidFill>
              </a:rPr>
              <a:t>Pluralitas non est ponenda sine necessitate</a:t>
            </a:r>
            <a:r>
              <a:rPr lang="es-MX" sz="2400" dirty="0">
                <a:solidFill>
                  <a:srgbClr val="FFFF00"/>
                </a:solidFill>
              </a:rPr>
              <a:t> </a:t>
            </a:r>
            <a:r>
              <a:rPr lang="es-MX" sz="2400" dirty="0"/>
              <a:t>(La pluralidad no se debe postular sin necesidad).</a:t>
            </a:r>
          </a:p>
          <a:p>
            <a:pPr marL="0" indent="0" algn="ctr">
              <a:buNone/>
            </a:pPr>
            <a:endParaRPr lang="es-MX" sz="2400" dirty="0"/>
          </a:p>
          <a:p>
            <a:pPr marL="0" indent="0" algn="ctr">
              <a:buNone/>
            </a:pPr>
            <a:r>
              <a:rPr lang="es-MX" sz="2400" dirty="0"/>
              <a:t>Cuando dos o más explicaciones se ofrecen para un fenómeno, la explicación </a:t>
            </a:r>
            <a:r>
              <a:rPr lang="es-MX" sz="2400" b="1" dirty="0"/>
              <a:t>completa</a:t>
            </a:r>
            <a:r>
              <a:rPr lang="es-MX" sz="2400" dirty="0"/>
              <a:t> más simple es preferible; es decir, no deben multiplicarse las entidades sin necesidad.</a:t>
            </a:r>
            <a:endParaRPr lang="es-ES_tradnl" sz="24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90495DC-0E4C-AC46-8B0B-ACC9F3D67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r="8460" b="-1"/>
          <a:stretch/>
        </p:blipFill>
        <p:spPr bwMode="auto">
          <a:xfrm>
            <a:off x="7534656" y="227"/>
            <a:ext cx="46570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54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445FEAE-67A0-35DF-2E2E-9ED1377A25B0}"/>
              </a:ext>
            </a:extLst>
          </p:cNvPr>
          <p:cNvSpPr/>
          <p:nvPr/>
        </p:nvSpPr>
        <p:spPr>
          <a:xfrm>
            <a:off x="5351910" y="0"/>
            <a:ext cx="684009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7FBC8F-1E8F-3542-939E-3D954140C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46" y="414295"/>
            <a:ext cx="4181364" cy="1077229"/>
          </a:xfrm>
        </p:spPr>
        <p:txBody>
          <a:bodyPr>
            <a:normAutofit/>
          </a:bodyPr>
          <a:lstStyle/>
          <a:p>
            <a:pPr algn="l"/>
            <a:r>
              <a:rPr lang="es-ES_tradnl" sz="2400" dirty="0"/>
              <a:t>Tipos de aprendizaje automático en función de 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92B690-E677-1B43-AB95-FEBE5F934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654" y="1427179"/>
            <a:ext cx="4058537" cy="501652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ES_tradnl" sz="1800" b="1" dirty="0">
                <a:solidFill>
                  <a:srgbClr val="FFFF00"/>
                </a:solidFill>
              </a:rPr>
              <a:t>Aprendizaje supervisado</a:t>
            </a:r>
          </a:p>
          <a:p>
            <a:pPr lvl="1">
              <a:lnSpc>
                <a:spcPct val="110000"/>
              </a:lnSpc>
            </a:pPr>
            <a:r>
              <a:rPr lang="es-ES_tradnl" dirty="0"/>
              <a:t>Clasificación binaria</a:t>
            </a:r>
          </a:p>
          <a:p>
            <a:pPr lvl="1">
              <a:lnSpc>
                <a:spcPct val="110000"/>
              </a:lnSpc>
            </a:pPr>
            <a:r>
              <a:rPr lang="es-ES_tradnl" dirty="0"/>
              <a:t>Clasificación en varias clases</a:t>
            </a:r>
          </a:p>
          <a:p>
            <a:pPr lvl="1">
              <a:lnSpc>
                <a:spcPct val="110000"/>
              </a:lnSpc>
            </a:pPr>
            <a:r>
              <a:rPr lang="es-ES_tradnl" dirty="0"/>
              <a:t>Regresión</a:t>
            </a:r>
          </a:p>
          <a:p>
            <a:pPr>
              <a:lnSpc>
                <a:spcPct val="110000"/>
              </a:lnSpc>
            </a:pPr>
            <a:r>
              <a:rPr lang="es-ES_tradnl" sz="1800" b="1" dirty="0">
                <a:solidFill>
                  <a:srgbClr val="FFFF00"/>
                </a:solidFill>
              </a:rPr>
              <a:t>Aprendizaje no supervisado</a:t>
            </a:r>
          </a:p>
          <a:p>
            <a:pPr lvl="1">
              <a:lnSpc>
                <a:spcPct val="110000"/>
              </a:lnSpc>
            </a:pPr>
            <a:r>
              <a:rPr lang="es-ES_tradnl" dirty="0" err="1"/>
              <a:t>Regrupamiento</a:t>
            </a:r>
            <a:endParaRPr lang="es-ES_tradnl" dirty="0"/>
          </a:p>
          <a:p>
            <a:pPr lvl="1">
              <a:lnSpc>
                <a:spcPct val="110000"/>
              </a:lnSpc>
            </a:pPr>
            <a:r>
              <a:rPr lang="es-ES_tradnl" dirty="0"/>
              <a:t>Reducción de la </a:t>
            </a:r>
            <a:r>
              <a:rPr lang="es-ES_tradnl" dirty="0" err="1"/>
              <a:t>dimensionalidad</a:t>
            </a:r>
            <a:endParaRPr lang="es-ES_tradnl" dirty="0"/>
          </a:p>
          <a:p>
            <a:pPr>
              <a:lnSpc>
                <a:spcPct val="110000"/>
              </a:lnSpc>
            </a:pPr>
            <a:r>
              <a:rPr lang="es-ES_tradnl" sz="1800" b="1" dirty="0">
                <a:solidFill>
                  <a:srgbClr val="FFFF00"/>
                </a:solidFill>
              </a:rPr>
              <a:t>Aprendizaje por refuerzo</a:t>
            </a:r>
          </a:p>
          <a:p>
            <a:pPr lvl="1">
              <a:lnSpc>
                <a:spcPct val="110000"/>
              </a:lnSpc>
            </a:pPr>
            <a:endParaRPr lang="es-ES_tradnl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6DE0EB7-65B3-D742-A587-DE0F49AD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902" t="3076" r="942" b="2"/>
          <a:stretch>
            <a:fillRect/>
          </a:stretch>
        </p:blipFill>
        <p:spPr>
          <a:xfrm>
            <a:off x="5429018" y="766119"/>
            <a:ext cx="6756686" cy="5822949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55092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5917-F58A-684E-AAD7-B9A7C4A8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 supervisado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60B2522-E2A1-2943-8A17-E17BC1752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21861" y="1671900"/>
            <a:ext cx="2601064" cy="164372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0550500-6AB2-944F-B688-26F638954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33773" y="3357035"/>
            <a:ext cx="2692836" cy="291465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25383AF-152F-C54A-B407-0028A8D833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69088" y="1671900"/>
            <a:ext cx="1400175" cy="1400175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834C4455-CD29-E740-9A95-1D59B3CC1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656560" y="4085380"/>
            <a:ext cx="2378616" cy="1774670"/>
          </a:xfrm>
          <a:prstGeom prst="rect">
            <a:avLst/>
          </a:prstGeom>
        </p:spPr>
      </p:pic>
      <p:pic>
        <p:nvPicPr>
          <p:cNvPr id="3074" name="Picture 2" descr="Optical Character Recognition (OCR) : Which solution to choose ? | LaptrinhX">
            <a:extLst>
              <a:ext uri="{FF2B5EF4-FFF2-40B4-BE49-F238E27FC236}">
                <a16:creationId xmlns:a16="http://schemas.microsoft.com/office/drawing/2014/main" id="{FC874269-2E36-8540-B32D-B40FB151F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803" y="1706876"/>
            <a:ext cx="2692837" cy="162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ace Detection models and softwares | by Achraf KHAZRI | Becoming Human:  Artificial Intelligence Magazine">
            <a:extLst>
              <a:ext uri="{FF2B5EF4-FFF2-40B4-BE49-F238E27FC236}">
                <a16:creationId xmlns:a16="http://schemas.microsoft.com/office/drawing/2014/main" id="{33BFCA25-A34C-1246-BF06-A3580E1DF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391" y="3980528"/>
            <a:ext cx="4192572" cy="198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51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5917-F58A-684E-AAD7-B9A7C4A8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 no supervisado</a:t>
            </a:r>
          </a:p>
        </p:txBody>
      </p:sp>
      <p:pic>
        <p:nvPicPr>
          <p:cNvPr id="5122" name="Picture 2" descr="Seriated average-linkage dendrogram: Batak negrito: dental morphology... |  Download Scientific Diagram">
            <a:extLst>
              <a:ext uri="{FF2B5EF4-FFF2-40B4-BE49-F238E27FC236}">
                <a16:creationId xmlns:a16="http://schemas.microsoft.com/office/drawing/2014/main" id="{E0D79EA0-4014-D146-89B4-DDA013233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75" y="2036478"/>
            <a:ext cx="3464489" cy="19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Complete Guide to Market Segmentation | Cleverism">
            <a:extLst>
              <a:ext uri="{FF2B5EF4-FFF2-40B4-BE49-F238E27FC236}">
                <a16:creationId xmlns:a16="http://schemas.microsoft.com/office/drawing/2014/main" id="{754FE26F-5A95-B44C-B989-C9D02BFDA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773" y="4029682"/>
            <a:ext cx="3464489" cy="257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patio-temporal and neighborhood characteristics of two dengue outbreaks in  two arid cities of Mexico - ScienceDirect">
            <a:extLst>
              <a:ext uri="{FF2B5EF4-FFF2-40B4-BE49-F238E27FC236}">
                <a16:creationId xmlns:a16="http://schemas.microsoft.com/office/drawing/2014/main" id="{851ECA13-72C2-DD42-B277-CFF4F44BC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9" r="56582"/>
          <a:stretch/>
        </p:blipFill>
        <p:spPr bwMode="auto">
          <a:xfrm>
            <a:off x="5001189" y="2532357"/>
            <a:ext cx="2330007" cy="325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2C9F21FB-C507-9343-AF5F-2279886FB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" t="14913" r="8579" b="11091"/>
          <a:stretch/>
        </p:blipFill>
        <p:spPr bwMode="auto">
          <a:xfrm>
            <a:off x="1129617" y="4291104"/>
            <a:ext cx="3660994" cy="223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ow AI can Analyse the Fraud Detection in Credit Card">
            <a:extLst>
              <a:ext uri="{FF2B5EF4-FFF2-40B4-BE49-F238E27FC236}">
                <a16:creationId xmlns:a16="http://schemas.microsoft.com/office/drawing/2014/main" id="{186B4CD2-22EE-2846-9D2C-934268E67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774" y="2142429"/>
            <a:ext cx="3464489" cy="173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72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5917-F58A-684E-AAD7-B9A7C4A8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 por refuerzo</a:t>
            </a:r>
          </a:p>
        </p:txBody>
      </p:sp>
      <p:pic>
        <p:nvPicPr>
          <p:cNvPr id="7170" name="Picture 2" descr="How the Artificial Intelligence Program AlphaZero Mastered Its Games | The  New Yorker">
            <a:extLst>
              <a:ext uri="{FF2B5EF4-FFF2-40B4-BE49-F238E27FC236}">
                <a16:creationId xmlns:a16="http://schemas.microsoft.com/office/drawing/2014/main" id="{0AD95EBD-83B1-EC42-8C44-63DD4C7C7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3" y="1654136"/>
            <a:ext cx="3666777" cy="276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op 3 Challenges to Produce Level 5 Autonomous Vehicles | Ansys">
            <a:extLst>
              <a:ext uri="{FF2B5EF4-FFF2-40B4-BE49-F238E27FC236}">
                <a16:creationId xmlns:a16="http://schemas.microsoft.com/office/drawing/2014/main" id="{75AE9690-7B94-3246-AD2D-11FA5635B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385" y="1654135"/>
            <a:ext cx="4141052" cy="276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4FB922CE-E939-D544-9B4D-69FC11891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4" y="4875433"/>
            <a:ext cx="5068888" cy="172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57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566AC3-B5C4-0646-893B-A58A473A6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ES_tradnl" dirty="0"/>
              <a:t>Algunas consideraciones</a:t>
            </a:r>
            <a:endParaRPr lang="es-ES_tradnl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F7077136-D355-4FAA-9250-5BDD483888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2478866"/>
              </p:ext>
            </p:extLst>
          </p:nvPr>
        </p:nvGraphicFramePr>
        <p:xfrm>
          <a:off x="2611808" y="2367883"/>
          <a:ext cx="7958330" cy="3366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799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witter&amp;#39;s Photo Cropping Algorithm Draws Heat for Possible Racial Bias |  PetaPixel">
            <a:extLst>
              <a:ext uri="{FF2B5EF4-FFF2-40B4-BE49-F238E27FC236}">
                <a16:creationId xmlns:a16="http://schemas.microsoft.com/office/drawing/2014/main" id="{D05B9F48-AE4B-0642-AF6A-0B98CBCD8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8446" y="879656"/>
            <a:ext cx="9719948" cy="51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67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5F67E-B3DC-05B4-DC01-9A4DC60D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Información básica</a:t>
            </a:r>
          </a:p>
        </p:txBody>
      </p:sp>
      <p:graphicFrame>
        <p:nvGraphicFramePr>
          <p:cNvPr id="8" name="Marcador de contenido 2">
            <a:extLst>
              <a:ext uri="{FF2B5EF4-FFF2-40B4-BE49-F238E27FC236}">
                <a16:creationId xmlns:a16="http://schemas.microsoft.com/office/drawing/2014/main" id="{D87F1D11-AB07-72A5-5BBE-386C0A2E73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9151857"/>
              </p:ext>
            </p:extLst>
          </p:nvPr>
        </p:nvGraphicFramePr>
        <p:xfrm>
          <a:off x="1453662" y="1547447"/>
          <a:ext cx="9460524" cy="4829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7298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oogle Mistakenly Tags Black People as &amp;#39;Gorillas,&amp;#39; Showing Limits of  Algorithms - WSJ">
            <a:extLst>
              <a:ext uri="{FF2B5EF4-FFF2-40B4-BE49-F238E27FC236}">
                <a16:creationId xmlns:a16="http://schemas.microsoft.com/office/drawing/2014/main" id="{A195B416-9BF7-DB41-BD57-114DC77C0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790" y="330403"/>
            <a:ext cx="9359588" cy="623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06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E326A3-EB92-4BDA-9F77-45197E0CB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C996C7-7B84-4645-9AA1-6EA85EAB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229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_tradn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C9B9EF-1C5C-40A9-E22E-702CBDDB5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91" y="1064365"/>
            <a:ext cx="2856582" cy="3313671"/>
          </a:xfrm>
        </p:spPr>
        <p:txBody>
          <a:bodyPr>
            <a:normAutofit/>
          </a:bodyPr>
          <a:lstStyle/>
          <a:p>
            <a:pPr algn="l"/>
            <a:r>
              <a:rPr lang="es-ES_tradnl">
                <a:solidFill>
                  <a:schemeClr val="bg1"/>
                </a:solidFill>
              </a:rPr>
              <a:t>Contenido del curso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DC315B-5680-47D9-B827-34D012FB1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769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_tradnl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867C992-9FEA-345C-D664-54051A25FA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6116560"/>
              </p:ext>
            </p:extLst>
          </p:nvPr>
        </p:nvGraphicFramePr>
        <p:xfrm>
          <a:off x="5507182" y="897534"/>
          <a:ext cx="5889686" cy="5319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8367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C7D74-5D21-9C3A-CDED-09A66A08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76" y="808056"/>
            <a:ext cx="8712764" cy="1077229"/>
          </a:xfrm>
        </p:spPr>
        <p:txBody>
          <a:bodyPr/>
          <a:lstStyle/>
          <a:p>
            <a:r>
              <a:rPr lang="es-ES_tradnl" dirty="0"/>
              <a:t>Apoyos para la formación profesional</a:t>
            </a: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9DD6281B-5C6D-8558-5310-D795FF6D4289}"/>
              </a:ext>
            </a:extLst>
          </p:cNvPr>
          <p:cNvSpPr/>
          <p:nvPr/>
        </p:nvSpPr>
        <p:spPr>
          <a:xfrm>
            <a:off x="3384331" y="1885285"/>
            <a:ext cx="5559972" cy="456806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785CFC4-46B6-CFE8-4D32-703A1F6CD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87223" y="2886818"/>
            <a:ext cx="4217553" cy="87778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17A3D7B-4769-B8AA-EF9E-A3CFB014B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317" y="4841833"/>
            <a:ext cx="3810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32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BABA2A-566B-3B14-B4FB-85D97E32B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86F04CB-704E-4887-3E10-3EB8D96C63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8714330"/>
              </p:ext>
            </p:extLst>
          </p:nvPr>
        </p:nvGraphicFramePr>
        <p:xfrm>
          <a:off x="2197730" y="2283344"/>
          <a:ext cx="7796540" cy="399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4169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F367D8-85F4-5108-19DF-C2B49957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sz="4800" b="1" dirty="0"/>
              <a:t>“A darle que es mole de olla”</a:t>
            </a:r>
            <a:br>
              <a:rPr lang="es-ES_tradnl" sz="4800" b="1" dirty="0"/>
            </a:br>
            <a:r>
              <a:rPr lang="es-ES_tradnl" sz="3100" i="1" dirty="0"/>
              <a:t>Refrán popular mexicano</a:t>
            </a:r>
            <a:endParaRPr lang="es-ES_tradnl" i="1" dirty="0"/>
          </a:p>
        </p:txBody>
      </p:sp>
    </p:spTree>
    <p:extLst>
      <p:ext uri="{BB962C8B-B14F-4D97-AF65-F5344CB8AC3E}">
        <p14:creationId xmlns:p14="http://schemas.microsoft.com/office/powerpoint/2010/main" val="84852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5DEFF0B-F06B-8A4A-AEB9-FE091567DC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2844" t="504" r="7684" b="16873"/>
          <a:stretch/>
        </p:blipFill>
        <p:spPr>
          <a:xfrm>
            <a:off x="6899610" y="-2718"/>
            <a:ext cx="5212798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077D9A-8262-AF4E-B18E-F4A4F35B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318" y="808056"/>
            <a:ext cx="4677092" cy="1077229"/>
          </a:xfrm>
        </p:spPr>
        <p:txBody>
          <a:bodyPr>
            <a:normAutofit/>
          </a:bodyPr>
          <a:lstStyle/>
          <a:p>
            <a:pPr algn="l"/>
            <a:r>
              <a:rPr lang="es-ES_tradnl" sz="2900" b="1" dirty="0"/>
              <a:t>La esencia del Aprendizaje Automático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865626-D79E-3940-827D-78FDFC3D2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318" y="2052115"/>
            <a:ext cx="5212797" cy="4277247"/>
          </a:xfrm>
        </p:spPr>
        <p:txBody>
          <a:bodyPr>
            <a:normAutofit/>
          </a:bodyPr>
          <a:lstStyle/>
          <a:p>
            <a:r>
              <a:rPr lang="es-ES_tradnl" sz="2400" dirty="0"/>
              <a:t>Existe un patrón</a:t>
            </a:r>
          </a:p>
          <a:p>
            <a:r>
              <a:rPr lang="es-ES_tradnl" sz="2400" dirty="0"/>
              <a:t>No es posible establecerlo de forma analítica</a:t>
            </a:r>
          </a:p>
          <a:p>
            <a:r>
              <a:rPr lang="es-ES_tradnl" sz="2400" dirty="0"/>
              <a:t>Tenemos datos, o los podemos generar</a:t>
            </a:r>
          </a:p>
        </p:txBody>
      </p:sp>
    </p:spTree>
    <p:extLst>
      <p:ext uri="{BB962C8B-B14F-4D97-AF65-F5344CB8AC3E}">
        <p14:creationId xmlns:p14="http://schemas.microsoft.com/office/powerpoint/2010/main" val="177577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1E0F6-C901-3F48-B678-A7368922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786" y="808056"/>
            <a:ext cx="8247353" cy="1077229"/>
          </a:xfrm>
        </p:spPr>
        <p:txBody>
          <a:bodyPr>
            <a:normAutofit/>
          </a:bodyPr>
          <a:lstStyle/>
          <a:p>
            <a:r>
              <a:rPr lang="es-ES_tradnl" dirty="0"/>
              <a:t>Ejemplo de casos para usar </a:t>
            </a:r>
            <a:br>
              <a:rPr lang="es-ES_tradnl" dirty="0"/>
            </a:br>
            <a:r>
              <a:rPr lang="es-ES_tradnl" dirty="0"/>
              <a:t>Aprendizaje automático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B556C6-3C64-3045-B6D0-5183ECAAB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363" y="2052115"/>
            <a:ext cx="8812776" cy="4605859"/>
          </a:xfrm>
        </p:spPr>
        <p:txBody>
          <a:bodyPr>
            <a:normAutofit/>
          </a:bodyPr>
          <a:lstStyle/>
          <a:p>
            <a:r>
              <a:rPr lang="es-ES_tradnl" sz="2400" dirty="0"/>
              <a:t>Cuando no tenemos conocimiento sobre el proceso (i.e. reconocimiento de objetos en 3D desde perspectivas diferentes)</a:t>
            </a:r>
          </a:p>
          <a:p>
            <a:r>
              <a:rPr lang="es-ES_tradnl" sz="2400" dirty="0"/>
              <a:t>Cuando es muy difícil escribir un programa que resuelva el problema (i.e. robots que caminan)</a:t>
            </a:r>
          </a:p>
          <a:p>
            <a:r>
              <a:rPr lang="es-ES_tradnl" sz="2400" dirty="0"/>
              <a:t>Cuando no hay reglas confiables o el proceso es dinámico (i.e. detección de operaciones fraudulentas)</a:t>
            </a:r>
          </a:p>
          <a:p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373861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E836D74-A47A-9545-8C08-A35D3D16F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439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FCC6A5-0232-FD41-AE69-196F44FB2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195" y="808056"/>
            <a:ext cx="9898379" cy="1077229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Tratemos de definir el </a:t>
            </a:r>
            <a:br>
              <a:rPr lang="es-ES_tradnl" dirty="0"/>
            </a:br>
            <a:r>
              <a:rPr lang="es-ES_tradnl" dirty="0"/>
              <a:t>aprendizaje máquina formalmente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B0CA43-C581-EC4A-A6D2-56EF7F5A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279" y="2052116"/>
            <a:ext cx="8601860" cy="44629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2800" dirty="0"/>
              <a:t>Campo de estudio que le da a las computadoras la habilidad de aprender sin ser programadas explicitamente</a:t>
            </a:r>
          </a:p>
          <a:p>
            <a:pPr marL="0" indent="0" algn="r">
              <a:buNone/>
            </a:pPr>
            <a:r>
              <a:rPr lang="es-MX" sz="2800" dirty="0"/>
              <a:t>A. Samuel (1959)</a:t>
            </a:r>
          </a:p>
          <a:p>
            <a:pPr marL="0" indent="0" algn="ctr">
              <a:buNone/>
            </a:pP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337471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26AA9-11F0-074E-869A-F4FF3942C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Definición formal de Aprendizaje Automático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DB1FDD-CBC2-3E43-9D0E-A25EAA88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5354" y="2052116"/>
            <a:ext cx="8764785" cy="3997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Un </a:t>
            </a:r>
            <a:r>
              <a:rPr lang="es-MX" sz="2400" b="1" dirty="0">
                <a:solidFill>
                  <a:srgbClr val="FFFF00"/>
                </a:solidFill>
              </a:rPr>
              <a:t>programa computacional </a:t>
            </a:r>
            <a:r>
              <a:rPr lang="es-MX" sz="2400" dirty="0"/>
              <a:t>se dice que aprende de una </a:t>
            </a:r>
            <a:r>
              <a:rPr lang="es-MX" sz="2400" b="1" dirty="0">
                <a:solidFill>
                  <a:srgbClr val="FFC000"/>
                </a:solidFill>
              </a:rPr>
              <a:t>experiencia E</a:t>
            </a:r>
            <a:r>
              <a:rPr lang="es-MX" sz="2400" b="1" dirty="0"/>
              <a:t> </a:t>
            </a:r>
            <a:r>
              <a:rPr lang="es-MX" sz="2400" dirty="0"/>
              <a:t>respecto a una </a:t>
            </a:r>
            <a:r>
              <a:rPr lang="es-MX" sz="2400" b="1" dirty="0">
                <a:solidFill>
                  <a:srgbClr val="FFC000"/>
                </a:solidFill>
              </a:rPr>
              <a:t>tarea T</a:t>
            </a:r>
            <a:r>
              <a:rPr lang="es-MX" sz="2400" dirty="0"/>
              <a:t> y alguna </a:t>
            </a:r>
            <a:r>
              <a:rPr lang="es-MX" sz="2400" b="1" dirty="0">
                <a:solidFill>
                  <a:srgbClr val="FFC000"/>
                </a:solidFill>
              </a:rPr>
              <a:t>medida de desempeño P</a:t>
            </a:r>
            <a:r>
              <a:rPr lang="es-MX" sz="2400" dirty="0"/>
              <a:t>, si el desempeño de programa en </a:t>
            </a:r>
            <a:r>
              <a:rPr lang="es-MX" sz="2400" b="1" dirty="0">
                <a:solidFill>
                  <a:srgbClr val="FFC000"/>
                </a:solidFill>
              </a:rPr>
              <a:t>T</a:t>
            </a:r>
            <a:r>
              <a:rPr lang="es-MX" sz="2400" dirty="0"/>
              <a:t>, medido por </a:t>
            </a:r>
            <a:r>
              <a:rPr lang="es-MX" sz="2400" b="1" dirty="0">
                <a:solidFill>
                  <a:srgbClr val="FFC000"/>
                </a:solidFill>
              </a:rPr>
              <a:t>P</a:t>
            </a:r>
            <a:r>
              <a:rPr lang="es-MX" sz="2400" dirty="0"/>
              <a:t>, mejora con la experiencia </a:t>
            </a:r>
            <a:r>
              <a:rPr lang="es-MX" sz="2400" b="1" dirty="0">
                <a:solidFill>
                  <a:srgbClr val="FFC000"/>
                </a:solidFill>
              </a:rPr>
              <a:t>E</a:t>
            </a:r>
            <a:r>
              <a:rPr lang="es-MX" sz="2400" dirty="0"/>
              <a:t>.</a:t>
            </a:r>
          </a:p>
          <a:p>
            <a:pPr marL="0" indent="0">
              <a:buNone/>
            </a:pPr>
            <a:endParaRPr lang="es-MX" sz="2400" dirty="0"/>
          </a:p>
          <a:p>
            <a:pPr marL="0" indent="0" algn="r">
              <a:buNone/>
            </a:pPr>
            <a:r>
              <a:rPr lang="es-MX" sz="2400" dirty="0"/>
              <a:t>T. Mitchell, 1998</a:t>
            </a:r>
          </a:p>
        </p:txBody>
      </p:sp>
    </p:spTree>
    <p:extLst>
      <p:ext uri="{BB962C8B-B14F-4D97-AF65-F5344CB8AC3E}">
        <p14:creationId xmlns:p14="http://schemas.microsoft.com/office/powerpoint/2010/main" val="249933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B1D08D26-2254-0C4F-B7D5-1811FC9D20A2}"/>
              </a:ext>
            </a:extLst>
          </p:cNvPr>
          <p:cNvSpPr/>
          <p:nvPr/>
        </p:nvSpPr>
        <p:spPr>
          <a:xfrm>
            <a:off x="4349262" y="1336431"/>
            <a:ext cx="2919046" cy="1043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FFFF00"/>
                </a:solidFill>
              </a:rPr>
              <a:t>Computación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8604C45-FC83-944A-B791-84CB9C02213E}"/>
              </a:ext>
            </a:extLst>
          </p:cNvPr>
          <p:cNvCxnSpPr>
            <a:endCxn id="9" idx="1"/>
          </p:cNvCxnSpPr>
          <p:nvPr/>
        </p:nvCxnSpPr>
        <p:spPr>
          <a:xfrm>
            <a:off x="3282462" y="1858108"/>
            <a:ext cx="1066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AA4580D-D4AF-CF4B-9979-0C7D90A76411}"/>
              </a:ext>
            </a:extLst>
          </p:cNvPr>
          <p:cNvCxnSpPr/>
          <p:nvPr/>
        </p:nvCxnSpPr>
        <p:spPr>
          <a:xfrm>
            <a:off x="7268308" y="1858108"/>
            <a:ext cx="1066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53F5CC8-018A-2C4A-A846-163CE121C895}"/>
              </a:ext>
            </a:extLst>
          </p:cNvPr>
          <p:cNvSpPr txBox="1"/>
          <p:nvPr/>
        </p:nvSpPr>
        <p:spPr>
          <a:xfrm>
            <a:off x="2684585" y="148883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Entrada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6D0C361-C3AB-D74C-8CC9-3959C36F8C56}"/>
              </a:ext>
            </a:extLst>
          </p:cNvPr>
          <p:cNvSpPr txBox="1"/>
          <p:nvPr/>
        </p:nvSpPr>
        <p:spPr>
          <a:xfrm>
            <a:off x="7940406" y="14683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Salida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31EB56C1-E95A-4743-A0C7-FE8AC8EC27FC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808785" y="2379785"/>
            <a:ext cx="0" cy="668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8DD7D36-C959-7846-A7C7-FEC621BD9A20}"/>
              </a:ext>
            </a:extLst>
          </p:cNvPr>
          <p:cNvSpPr txBox="1"/>
          <p:nvPr/>
        </p:nvSpPr>
        <p:spPr>
          <a:xfrm>
            <a:off x="5939665" y="286333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Programa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10FBBA0C-637F-2047-B059-FA7461B8BE90}"/>
              </a:ext>
            </a:extLst>
          </p:cNvPr>
          <p:cNvGrpSpPr/>
          <p:nvPr/>
        </p:nvGrpSpPr>
        <p:grpSpPr>
          <a:xfrm>
            <a:off x="2684585" y="3956484"/>
            <a:ext cx="6453585" cy="1896235"/>
            <a:chOff x="2684585" y="3956484"/>
            <a:chExt cx="6453585" cy="1896235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C8B1BFB-F7F4-D946-8D98-57BD156A8AAD}"/>
                </a:ext>
              </a:extLst>
            </p:cNvPr>
            <p:cNvSpPr/>
            <p:nvPr/>
          </p:nvSpPr>
          <p:spPr>
            <a:xfrm>
              <a:off x="4349262" y="3956484"/>
              <a:ext cx="2919046" cy="10433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rgbClr val="FFFF00"/>
                  </a:solidFill>
                </a:rPr>
                <a:t>Aprendizaje Automático</a:t>
              </a:r>
            </a:p>
          </p:txBody>
        </p: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28B652BD-AE22-B148-AC96-6C7553D9FCF4}"/>
                </a:ext>
              </a:extLst>
            </p:cNvPr>
            <p:cNvCxnSpPr>
              <a:endCxn id="19" idx="1"/>
            </p:cNvCxnSpPr>
            <p:nvPr/>
          </p:nvCxnSpPr>
          <p:spPr>
            <a:xfrm>
              <a:off x="3282462" y="4478161"/>
              <a:ext cx="10668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0DB86AAC-09B9-D342-BA0C-16A228798CA1}"/>
                </a:ext>
              </a:extLst>
            </p:cNvPr>
            <p:cNvCxnSpPr/>
            <p:nvPr/>
          </p:nvCxnSpPr>
          <p:spPr>
            <a:xfrm>
              <a:off x="7268308" y="4478161"/>
              <a:ext cx="10668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1F90F52E-857A-2049-B6D9-D7FBA6BA89AD}"/>
                </a:ext>
              </a:extLst>
            </p:cNvPr>
            <p:cNvSpPr txBox="1"/>
            <p:nvPr/>
          </p:nvSpPr>
          <p:spPr>
            <a:xfrm>
              <a:off x="2684585" y="4108884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Entrada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191241D3-0CDA-A849-B6E2-7FD26F361F0D}"/>
                </a:ext>
              </a:extLst>
            </p:cNvPr>
            <p:cNvSpPr txBox="1"/>
            <p:nvPr/>
          </p:nvSpPr>
          <p:spPr>
            <a:xfrm>
              <a:off x="7940406" y="408836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Programa</a:t>
              </a:r>
            </a:p>
          </p:txBody>
        </p: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38C4D78F-FA3D-F745-964E-B514EADCEF0E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5808785" y="4999838"/>
              <a:ext cx="0" cy="6682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39E456EE-AFB4-3C4A-A59D-A8BE9DBB9896}"/>
                </a:ext>
              </a:extLst>
            </p:cNvPr>
            <p:cNvSpPr txBox="1"/>
            <p:nvPr/>
          </p:nvSpPr>
          <p:spPr>
            <a:xfrm>
              <a:off x="5939665" y="548338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Datos</a:t>
              </a:r>
            </a:p>
          </p:txBody>
        </p:sp>
      </p:grpSp>
      <p:sp>
        <p:nvSpPr>
          <p:cNvPr id="33" name="Forma libre 32">
            <a:extLst>
              <a:ext uri="{FF2B5EF4-FFF2-40B4-BE49-F238E27FC236}">
                <a16:creationId xmlns:a16="http://schemas.microsoft.com/office/drawing/2014/main" id="{64CD6210-3B23-6940-A66B-A76AFCEE14BF}"/>
              </a:ext>
            </a:extLst>
          </p:cNvPr>
          <p:cNvSpPr/>
          <p:nvPr/>
        </p:nvSpPr>
        <p:spPr>
          <a:xfrm>
            <a:off x="5815013" y="3043237"/>
            <a:ext cx="1964260" cy="1436183"/>
          </a:xfrm>
          <a:custGeom>
            <a:avLst/>
            <a:gdLst>
              <a:gd name="connsiteX0" fmla="*/ 0 w 1964260"/>
              <a:gd name="connsiteY0" fmla="*/ 0 h 1436183"/>
              <a:gd name="connsiteX1" fmla="*/ 242887 w 1964260"/>
              <a:gd name="connsiteY1" fmla="*/ 542925 h 1436183"/>
              <a:gd name="connsiteX2" fmla="*/ 1385887 w 1964260"/>
              <a:gd name="connsiteY2" fmla="*/ 528637 h 1436183"/>
              <a:gd name="connsiteX3" fmla="*/ 1885950 w 1964260"/>
              <a:gd name="connsiteY3" fmla="*/ 914400 h 1436183"/>
              <a:gd name="connsiteX4" fmla="*/ 1957387 w 1964260"/>
              <a:gd name="connsiteY4" fmla="*/ 1385887 h 1436183"/>
              <a:gd name="connsiteX5" fmla="*/ 1957387 w 1964260"/>
              <a:gd name="connsiteY5" fmla="*/ 1400175 h 143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4260" h="1436183">
                <a:moveTo>
                  <a:pt x="0" y="0"/>
                </a:moveTo>
                <a:cubicBezTo>
                  <a:pt x="5953" y="227409"/>
                  <a:pt x="11906" y="454819"/>
                  <a:pt x="242887" y="542925"/>
                </a:cubicBezTo>
                <a:cubicBezTo>
                  <a:pt x="473868" y="631031"/>
                  <a:pt x="1112043" y="466725"/>
                  <a:pt x="1385887" y="528637"/>
                </a:cubicBezTo>
                <a:cubicBezTo>
                  <a:pt x="1659731" y="590549"/>
                  <a:pt x="1790700" y="771525"/>
                  <a:pt x="1885950" y="914400"/>
                </a:cubicBezTo>
                <a:cubicBezTo>
                  <a:pt x="1981200" y="1057275"/>
                  <a:pt x="1945481" y="1304925"/>
                  <a:pt x="1957387" y="1385887"/>
                </a:cubicBezTo>
                <a:cubicBezTo>
                  <a:pt x="1969293" y="1466850"/>
                  <a:pt x="1963340" y="1433512"/>
                  <a:pt x="1957387" y="1400175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9673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9CEE5-A53E-7846-8301-6A70FE71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Vamos practicando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521D8-E0DA-FF4F-8172-77909F26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691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Reconocimiento de rostros en imágenes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5127A7-A9F1-804A-829F-3BCB4BFCDEB7}"/>
              </a:ext>
            </a:extLst>
          </p:cNvPr>
          <p:cNvSpPr txBox="1"/>
          <p:nvPr/>
        </p:nvSpPr>
        <p:spPr>
          <a:xfrm>
            <a:off x="1736165" y="3429000"/>
            <a:ext cx="55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T: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P: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E:</a:t>
            </a:r>
            <a:endParaRPr lang="es-ES_tradnl" dirty="0">
              <a:solidFill>
                <a:srgbClr val="FFC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24B453-7477-AA47-ABCA-12A8F9797E6A}"/>
              </a:ext>
            </a:extLst>
          </p:cNvPr>
          <p:cNvSpPr txBox="1"/>
          <p:nvPr/>
        </p:nvSpPr>
        <p:spPr>
          <a:xfrm>
            <a:off x="2151867" y="3429000"/>
            <a:ext cx="85325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Recibe una imagen y devuelve una lista de (x1, y1, x2, y2) con los cuadros donde hay rostros </a:t>
            </a:r>
          </a:p>
          <a:p>
            <a:endParaRPr lang="es-ES_tradnl" sz="2400" dirty="0"/>
          </a:p>
          <a:p>
            <a:r>
              <a:rPr lang="es-ES_tradnl" sz="2400" dirty="0"/>
              <a:t>Porcentaje de rostros identificados correctamente</a:t>
            </a:r>
          </a:p>
          <a:p>
            <a:endParaRPr lang="es-ES_tradnl" sz="2400" dirty="0"/>
          </a:p>
          <a:p>
            <a:r>
              <a:rPr lang="es-ES_tradnl" sz="2400" dirty="0"/>
              <a:t>Conjunto de imágenes con los rostros previamente identificados con una lista de (x1, y1, x2, y2)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6414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9CEE5-A53E-7846-8301-6A70FE71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Vamos practicando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521D8-E0DA-FF4F-8172-77909F26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691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Recomendación de películas de </a:t>
            </a:r>
            <a:r>
              <a:rPr lang="es-ES_tradnl" sz="2400" b="1" dirty="0" err="1"/>
              <a:t>Netflix</a:t>
            </a:r>
            <a:endParaRPr lang="es-ES_tradnl" sz="2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5127A7-A9F1-804A-829F-3BCB4BFCDEB7}"/>
              </a:ext>
            </a:extLst>
          </p:cNvPr>
          <p:cNvSpPr txBox="1"/>
          <p:nvPr/>
        </p:nvSpPr>
        <p:spPr>
          <a:xfrm>
            <a:off x="1736165" y="3429000"/>
            <a:ext cx="55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T: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P: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E:</a:t>
            </a:r>
            <a:endParaRPr lang="es-ES_tradnl" dirty="0">
              <a:solidFill>
                <a:srgbClr val="FFC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24B453-7477-AA47-ABCA-12A8F9797E6A}"/>
              </a:ext>
            </a:extLst>
          </p:cNvPr>
          <p:cNvSpPr txBox="1"/>
          <p:nvPr/>
        </p:nvSpPr>
        <p:spPr>
          <a:xfrm>
            <a:off x="2151866" y="3440723"/>
            <a:ext cx="87388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Recibe un usuario y su historial y devuelve una lista de recomendaciones </a:t>
            </a:r>
          </a:p>
          <a:p>
            <a:endParaRPr lang="es-ES_tradnl" sz="2400" dirty="0"/>
          </a:p>
          <a:p>
            <a:r>
              <a:rPr lang="es-ES_tradnl" sz="2400" dirty="0"/>
              <a:t>Tiempo de </a:t>
            </a:r>
            <a:r>
              <a:rPr lang="es-ES_tradnl" sz="2400" dirty="0" err="1"/>
              <a:t>permenencia</a:t>
            </a:r>
            <a:r>
              <a:rPr lang="es-ES_tradnl" sz="2400" dirty="0"/>
              <a:t>, preferencia por producciones propias</a:t>
            </a:r>
          </a:p>
          <a:p>
            <a:endParaRPr lang="es-ES_tradnl" sz="2400" dirty="0"/>
          </a:p>
          <a:p>
            <a:r>
              <a:rPr lang="es-ES_tradnl" sz="2400" dirty="0"/>
              <a:t>Perfil del usuario, evaluaciones de otras películas, perfiles de otros usuarios y sus evaluaciones</a:t>
            </a:r>
          </a:p>
        </p:txBody>
      </p:sp>
    </p:spTree>
    <p:extLst>
      <p:ext uri="{BB962C8B-B14F-4D97-AF65-F5344CB8AC3E}">
        <p14:creationId xmlns:p14="http://schemas.microsoft.com/office/powerpoint/2010/main" val="208704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Azul cáli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342</TotalTime>
  <Words>715</Words>
  <Application>Microsoft Macintosh PowerPoint</Application>
  <PresentationFormat>Panorámica</PresentationFormat>
  <Paragraphs>124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MS Shell Dlg 2</vt:lpstr>
      <vt:lpstr>Wingdings</vt:lpstr>
      <vt:lpstr>Wingdings 3</vt:lpstr>
      <vt:lpstr>Madison</vt:lpstr>
      <vt:lpstr>Bienvenidos al curso de Reconocimiento de Patrones</vt:lpstr>
      <vt:lpstr>Información básica</vt:lpstr>
      <vt:lpstr>La esencia del Aprendizaje Automático</vt:lpstr>
      <vt:lpstr>Ejemplo de casos para usar  Aprendizaje automático</vt:lpstr>
      <vt:lpstr>Tratemos de definir el  aprendizaje máquina formalmente</vt:lpstr>
      <vt:lpstr>Definición formal de Aprendizaje Automático</vt:lpstr>
      <vt:lpstr>Presentación de PowerPoint</vt:lpstr>
      <vt:lpstr>Vamos practicando</vt:lpstr>
      <vt:lpstr>Vamos practicando</vt:lpstr>
      <vt:lpstr>Vamos practicando</vt:lpstr>
      <vt:lpstr>Vamos practicando</vt:lpstr>
      <vt:lpstr>¿Qué es aprender?</vt:lpstr>
      <vt:lpstr>La navaja de Occam</vt:lpstr>
      <vt:lpstr>Tipos de aprendizaje automático en función de E</vt:lpstr>
      <vt:lpstr>Aprendizaje supervisado</vt:lpstr>
      <vt:lpstr>Aprendizaje no supervisado</vt:lpstr>
      <vt:lpstr>Aprendizaje por refuerzo</vt:lpstr>
      <vt:lpstr>Algunas consideraciones</vt:lpstr>
      <vt:lpstr>Presentación de PowerPoint</vt:lpstr>
      <vt:lpstr>Presentación de PowerPoint</vt:lpstr>
      <vt:lpstr>Contenido del curso</vt:lpstr>
      <vt:lpstr>Apoyos para la formación profesional</vt:lpstr>
      <vt:lpstr>Evaluación</vt:lpstr>
      <vt:lpstr>“A darle que es mole de olla” Refrán popular mexicano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¿Qué es el aprendizaje automático?</dc:title>
  <dc:creator>JULIO WAISSMAN VILANOVA</dc:creator>
  <cp:lastModifiedBy>JULIO WAISSMAN VILANOVA</cp:lastModifiedBy>
  <cp:revision>16</cp:revision>
  <dcterms:created xsi:type="dcterms:W3CDTF">2021-08-16T04:13:24Z</dcterms:created>
  <dcterms:modified xsi:type="dcterms:W3CDTF">2025-08-12T13:50:04Z</dcterms:modified>
</cp:coreProperties>
</file>